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2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theme/theme3.xml" ContentType="application/vnd.openxmlformats-officedocument.theme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4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7" r:id="rId1"/>
    <p:sldMasterId id="2147483737" r:id="rId2"/>
    <p:sldMasterId id="2147483689" r:id="rId3"/>
    <p:sldMasterId id="2147483760" r:id="rId4"/>
    <p:sldMasterId id="2147483810" r:id="rId5"/>
  </p:sldMasterIdLst>
  <p:sldIdLst>
    <p:sldId id="286" r:id="rId6"/>
    <p:sldId id="298" r:id="rId7"/>
    <p:sldId id="307" r:id="rId8"/>
    <p:sldId id="308" r:id="rId9"/>
    <p:sldId id="309" r:id="rId10"/>
    <p:sldId id="29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A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43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tableStyles" Target="tableStyle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5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3440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630496"/>
            <a:ext cx="5181600" cy="453545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630496"/>
            <a:ext cx="5181600" cy="45354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0241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3695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838200" y="1520687"/>
            <a:ext cx="10515600" cy="775252"/>
          </a:xfrm>
        </p:spPr>
        <p:txBody>
          <a:bodyPr/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2pPr>
            <a:lvl3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3pPr>
            <a:lvl4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4pPr>
            <a:lvl5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631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42814"/>
            <a:ext cx="10515600" cy="648127"/>
          </a:xfrm>
        </p:spPr>
        <p:txBody>
          <a:bodyPr anchor="b"/>
          <a:lstStyle>
            <a:lvl1pPr algn="ctr"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7" y="1557758"/>
            <a:ext cx="10514012" cy="426308"/>
          </a:xfrm>
        </p:spPr>
        <p:txBody>
          <a:bodyPr/>
          <a:lstStyle>
            <a:lvl1pPr marL="0" indent="0" algn="ctr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98911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53621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4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1" y="1630496"/>
            <a:ext cx="3543300" cy="4535450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1" y="1630496"/>
            <a:ext cx="3543300" cy="4535450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7184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295939"/>
            <a:ext cx="5181600" cy="385925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95939"/>
            <a:ext cx="5181600" cy="38592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838200" y="1628383"/>
            <a:ext cx="10515600" cy="667555"/>
          </a:xfrm>
        </p:spPr>
        <p:txBody>
          <a:bodyPr/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400" b="0" kern="1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2pPr>
            <a:lvl3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3pPr>
            <a:lvl4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4pPr>
            <a:lvl5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35334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75129"/>
            <a:ext cx="10515600" cy="101897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39789" y="1557193"/>
            <a:ext cx="5157787" cy="697509"/>
          </a:xfrm>
          <a:solidFill>
            <a:schemeClr val="accent3"/>
          </a:solidFill>
          <a:ln w="19050">
            <a:solidFill>
              <a:schemeClr val="bg1"/>
            </a:solidFill>
          </a:ln>
        </p:spPr>
        <p:txBody>
          <a:bodyPr vert="horz" lIns="91440" tIns="45720" rIns="91440" bIns="45720" rtlCol="0" anchor="ctr" anchorCtr="0">
            <a:noAutofit/>
          </a:bodyPr>
          <a:lstStyle>
            <a:lvl1pPr marL="0" indent="0">
              <a:buNone/>
              <a:defRPr lang="en-US" sz="2000" b="0"/>
            </a:lvl1pPr>
          </a:lstStyle>
          <a:p>
            <a:pPr marL="228600" lvl="0" indent="-22860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317789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1" y="1557193"/>
            <a:ext cx="5183188" cy="697509"/>
          </a:xfrm>
          <a:solidFill>
            <a:schemeClr val="accent3"/>
          </a:solidFill>
          <a:ln w="19050">
            <a:solidFill>
              <a:schemeClr val="bg1"/>
            </a:solidFill>
          </a:ln>
        </p:spPr>
        <p:txBody>
          <a:bodyPr vert="horz" lIns="91440" tIns="45720" rIns="91440" bIns="45720" rtlCol="0" anchor="ctr" anchorCtr="0">
            <a:noAutofit/>
          </a:bodyPr>
          <a:lstStyle>
            <a:lvl1pPr marL="0" indent="0">
              <a:buNone/>
              <a:defRPr lang="en-US" sz="2000" b="0"/>
            </a:lvl1pPr>
          </a:lstStyle>
          <a:p>
            <a:pPr marL="228600" lvl="0" indent="-22860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317789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6922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3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1" y="1630496"/>
            <a:ext cx="3438938" cy="45354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76531" y="1630496"/>
            <a:ext cx="3438938" cy="45354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Content Placeholder 3"/>
          <p:cNvSpPr>
            <a:spLocks noGrp="1"/>
          </p:cNvSpPr>
          <p:nvPr>
            <p:ph sz="half" idx="10"/>
          </p:nvPr>
        </p:nvSpPr>
        <p:spPr>
          <a:xfrm>
            <a:off x="7914861" y="1630496"/>
            <a:ext cx="3438938" cy="45354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49111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Para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23492" y="4701211"/>
            <a:ext cx="7346674" cy="1325563"/>
          </a:xfrm>
        </p:spPr>
        <p:txBody>
          <a:bodyPr anchor="t"/>
          <a:lstStyle>
            <a:lvl1pPr algn="r">
              <a:defRPr sz="20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23492" y="1808922"/>
            <a:ext cx="7346674" cy="2733261"/>
          </a:xfrm>
        </p:spPr>
        <p:txBody>
          <a:bodyPr/>
          <a:lstStyle>
            <a:lvl1pPr marL="91440" indent="-457200">
              <a:lnSpc>
                <a:spcPct val="110000"/>
              </a:lnSpc>
              <a:buNone/>
              <a:defRPr/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88700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0827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71483"/>
            <a:ext cx="10515600" cy="1783926"/>
          </a:xfrm>
        </p:spPr>
        <p:txBody>
          <a:bodyPr anchor="b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838200" y="2298837"/>
            <a:ext cx="10515600" cy="775252"/>
          </a:xfrm>
        </p:spPr>
        <p:txBody>
          <a:bodyPr/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2pPr>
            <a:lvl3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3pPr>
            <a:lvl4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4pPr>
            <a:lvl5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20228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838200" y="1520687"/>
            <a:ext cx="10515600" cy="775252"/>
          </a:xfrm>
        </p:spPr>
        <p:txBody>
          <a:bodyPr/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2pPr>
            <a:lvl3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3pPr>
            <a:lvl4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4pPr>
            <a:lvl5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34105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92085"/>
            <a:ext cx="10515600" cy="648127"/>
          </a:xfrm>
        </p:spPr>
        <p:txBody>
          <a:bodyPr/>
          <a:lstStyle>
            <a:lvl1pPr algn="ctr"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66370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 for Produ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769CA28-D38E-4EB8-9788-73C99C51C4DC}"/>
              </a:ext>
            </a:extLst>
          </p:cNvPr>
          <p:cNvSpPr/>
          <p:nvPr userDrawn="1"/>
        </p:nvSpPr>
        <p:spPr>
          <a:xfrm>
            <a:off x="0" y="0"/>
            <a:ext cx="12192000" cy="217564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313545"/>
            <a:ext cx="10363200" cy="756005"/>
          </a:xfrm>
        </p:spPr>
        <p:txBody>
          <a:bodyPr anchor="t" anchorCtr="0"/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069550"/>
            <a:ext cx="10363200" cy="760868"/>
          </a:xfrm>
        </p:spPr>
        <p:txBody>
          <a:bodyPr anchor="t" anchorCtr="0"/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914400" y="668826"/>
            <a:ext cx="10363200" cy="1125537"/>
          </a:xfrm>
        </p:spPr>
        <p:txBody>
          <a:bodyPr/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4400" b="0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3600" b="0" kern="1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2pPr>
            <a:lvl3pPr marL="914400" indent="0" algn="ctr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3600" b="0" kern="1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3pPr>
            <a:lvl4pPr marL="1371600" indent="0" algn="ctr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3600" b="0" kern="1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4pPr>
            <a:lvl5pPr marL="1828800" indent="0" algn="ctr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3600" b="0" kern="12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1898BF7-599A-422F-8CEF-D10B19349A5E}"/>
              </a:ext>
            </a:extLst>
          </p:cNvPr>
          <p:cNvSpPr/>
          <p:nvPr userDrawn="1"/>
        </p:nvSpPr>
        <p:spPr>
          <a:xfrm>
            <a:off x="0" y="2167759"/>
            <a:ext cx="12192000" cy="12315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038830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33733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40077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7715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 for Produ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769CA28-D38E-4EB8-9788-73C99C51C4DC}"/>
              </a:ext>
            </a:extLst>
          </p:cNvPr>
          <p:cNvSpPr/>
          <p:nvPr userDrawn="1"/>
        </p:nvSpPr>
        <p:spPr>
          <a:xfrm>
            <a:off x="0" y="0"/>
            <a:ext cx="12192000" cy="217564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313545"/>
            <a:ext cx="10363200" cy="756005"/>
          </a:xfrm>
        </p:spPr>
        <p:txBody>
          <a:bodyPr anchor="t" anchorCtr="0"/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069550"/>
            <a:ext cx="10363200" cy="760868"/>
          </a:xfrm>
        </p:spPr>
        <p:txBody>
          <a:bodyPr anchor="t" anchorCtr="0"/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914400" y="668826"/>
            <a:ext cx="10363200" cy="1125537"/>
          </a:xfrm>
        </p:spPr>
        <p:txBody>
          <a:bodyPr/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4400" b="0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3600" b="0" kern="1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2pPr>
            <a:lvl3pPr marL="914400" indent="0" algn="ctr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3600" b="0" kern="1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3pPr>
            <a:lvl4pPr marL="1371600" indent="0" algn="ctr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3600" b="0" kern="1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4pPr>
            <a:lvl5pPr marL="1828800" indent="0" algn="ctr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3600" b="0" kern="12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1898BF7-599A-422F-8CEF-D10B19349A5E}"/>
              </a:ext>
            </a:extLst>
          </p:cNvPr>
          <p:cNvSpPr/>
          <p:nvPr userDrawn="1"/>
        </p:nvSpPr>
        <p:spPr>
          <a:xfrm>
            <a:off x="0" y="2167759"/>
            <a:ext cx="12192000" cy="12315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865309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 for Produ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4193633"/>
            <a:ext cx="10363200" cy="756005"/>
          </a:xfrm>
        </p:spPr>
        <p:txBody>
          <a:bodyPr anchor="t" anchorCtr="0"/>
          <a:lstStyle>
            <a:lvl1pPr algn="ctr"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914400" y="2633583"/>
            <a:ext cx="10363200" cy="1125537"/>
          </a:xfrm>
        </p:spPr>
        <p:txBody>
          <a:bodyPr anchor="ctr"/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4000" b="0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3600" b="0" kern="1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2pPr>
            <a:lvl3pPr marL="914400" indent="0" algn="ctr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3600" b="0" kern="1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3pPr>
            <a:lvl4pPr marL="1371600" indent="0" algn="ctr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3600" b="0" kern="1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4pPr>
            <a:lvl5pPr marL="1828800" indent="0" algn="ctr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3600" b="0" kern="12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17351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63844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3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A23E73EC-D7A0-4D1A-936F-3B005EFB82A2}"/>
              </a:ext>
            </a:extLst>
          </p:cNvPr>
          <p:cNvSpPr/>
          <p:nvPr userDrawn="1"/>
        </p:nvSpPr>
        <p:spPr>
          <a:xfrm>
            <a:off x="-1" y="0"/>
            <a:ext cx="4477207" cy="65013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ED6703C-EE4A-4EC7-91D6-36BC26A5336D}"/>
              </a:ext>
            </a:extLst>
          </p:cNvPr>
          <p:cNvSpPr/>
          <p:nvPr userDrawn="1"/>
        </p:nvSpPr>
        <p:spPr>
          <a:xfrm>
            <a:off x="4477207" y="0"/>
            <a:ext cx="155448" cy="65013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5157" y="2916936"/>
            <a:ext cx="3787076" cy="1600200"/>
          </a:xfrm>
        </p:spPr>
        <p:txBody>
          <a:bodyPr anchor="t"/>
          <a:lstStyle>
            <a:lvl1pPr algn="ctr">
              <a:defRPr sz="3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183188" y="987427"/>
            <a:ext cx="6172200" cy="2011805"/>
          </a:xfrm>
        </p:spPr>
        <p:txBody>
          <a:bodyPr anchor="b"/>
          <a:lstStyle>
            <a:lvl1pPr marL="0" indent="0">
              <a:buNone/>
              <a:defRPr sz="4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Title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183188" y="3250692"/>
            <a:ext cx="6172200" cy="1266444"/>
          </a:xfrm>
        </p:spPr>
        <p:txBody>
          <a:bodyPr/>
          <a:lstStyle>
            <a:lvl1pPr marL="0" indent="0" algn="l">
              <a:buFont typeface="Arial" panose="020B0604020202020204" pitchFamily="34" charset="0"/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presenter info</a:t>
            </a:r>
          </a:p>
        </p:txBody>
      </p:sp>
    </p:spTree>
    <p:extLst>
      <p:ext uri="{BB962C8B-B14F-4D97-AF65-F5344CB8AC3E}">
        <p14:creationId xmlns:p14="http://schemas.microsoft.com/office/powerpoint/2010/main" val="851793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1D58ADF-4A8D-4C91-902C-BFFA6132E8F9}"/>
              </a:ext>
            </a:extLst>
          </p:cNvPr>
          <p:cNvSpPr/>
          <p:nvPr userDrawn="1"/>
        </p:nvSpPr>
        <p:spPr>
          <a:xfrm>
            <a:off x="5306471" y="0"/>
            <a:ext cx="6885529" cy="64980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77030"/>
            <a:ext cx="3419167" cy="1325563"/>
          </a:xfrm>
        </p:spPr>
        <p:txBody>
          <a:bodyPr anchor="t"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36504" y="977030"/>
            <a:ext cx="5817296" cy="5006289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D8FE7DD-2D6D-4F9A-B043-6FD0B1680AD8}"/>
              </a:ext>
            </a:extLst>
          </p:cNvPr>
          <p:cNvSpPr/>
          <p:nvPr userDrawn="1"/>
        </p:nvSpPr>
        <p:spPr>
          <a:xfrm>
            <a:off x="5189664" y="0"/>
            <a:ext cx="128016" cy="64980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151071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D8FE7DD-2D6D-4F9A-B043-6FD0B1680AD8}"/>
              </a:ext>
            </a:extLst>
          </p:cNvPr>
          <p:cNvSpPr/>
          <p:nvPr userDrawn="1"/>
        </p:nvSpPr>
        <p:spPr>
          <a:xfrm>
            <a:off x="5189664" y="0"/>
            <a:ext cx="7002336" cy="64980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77030"/>
            <a:ext cx="3419167" cy="1325563"/>
          </a:xfrm>
        </p:spPr>
        <p:txBody>
          <a:bodyPr anchor="t"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41477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95939"/>
            <a:ext cx="10515600" cy="368738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838200" y="1665961"/>
            <a:ext cx="10515600" cy="629977"/>
          </a:xfrm>
        </p:spPr>
        <p:txBody>
          <a:bodyPr/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400" b="0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2pPr>
            <a:lvl3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3pPr>
            <a:lvl4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4pPr>
            <a:lvl5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21739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 for Produ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4193633"/>
            <a:ext cx="10363200" cy="756005"/>
          </a:xfrm>
        </p:spPr>
        <p:txBody>
          <a:bodyPr anchor="t" anchorCtr="0"/>
          <a:lstStyle>
            <a:lvl1pPr algn="ctr"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914400" y="2633583"/>
            <a:ext cx="10363200" cy="1125537"/>
          </a:xfrm>
        </p:spPr>
        <p:txBody>
          <a:bodyPr anchor="ctr"/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4000" b="0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3600" b="0" kern="1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2pPr>
            <a:lvl3pPr marL="914400" indent="0" algn="ctr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3600" b="0" kern="1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3pPr>
            <a:lvl4pPr marL="1371600" indent="0" algn="ctr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3600" b="0" kern="1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4pPr>
            <a:lvl5pPr marL="1828800" indent="0" algn="ctr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3600" b="0" kern="12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6013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Para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lnSpc>
                <a:spcPct val="110000"/>
              </a:lnSpc>
              <a:buNone/>
              <a:defRPr/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23071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630496"/>
            <a:ext cx="5181600" cy="453545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630496"/>
            <a:ext cx="5181600" cy="45354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4178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4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1" y="1630496"/>
            <a:ext cx="3543300" cy="4535450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1" y="1630496"/>
            <a:ext cx="3543300" cy="4535450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9458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295939"/>
            <a:ext cx="5181600" cy="385925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95939"/>
            <a:ext cx="5181600" cy="38592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838200" y="1628383"/>
            <a:ext cx="10515600" cy="667555"/>
          </a:xfrm>
        </p:spPr>
        <p:txBody>
          <a:bodyPr/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400" b="0" kern="1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2pPr>
            <a:lvl3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3pPr>
            <a:lvl4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4pPr>
            <a:lvl5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00726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75129"/>
            <a:ext cx="10515600" cy="101897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39789" y="1557193"/>
            <a:ext cx="5157787" cy="697509"/>
          </a:xfrm>
          <a:solidFill>
            <a:schemeClr val="accent2"/>
          </a:solidFill>
          <a:ln w="19050">
            <a:solidFill>
              <a:schemeClr val="bg1"/>
            </a:solidFill>
          </a:ln>
        </p:spPr>
        <p:txBody>
          <a:bodyPr vert="horz" lIns="91440" tIns="45720" rIns="91440" bIns="45720" rtlCol="0" anchor="ctr" anchorCtr="0">
            <a:noAutofit/>
          </a:bodyPr>
          <a:lstStyle>
            <a:lvl1pPr marL="0" indent="0">
              <a:buNone/>
              <a:defRPr lang="en-US" sz="2000" b="0"/>
            </a:lvl1pPr>
          </a:lstStyle>
          <a:p>
            <a:pPr marL="228600" lvl="0" indent="-22860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317789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1" y="1557193"/>
            <a:ext cx="5183188" cy="697509"/>
          </a:xfrm>
          <a:solidFill>
            <a:schemeClr val="accent2"/>
          </a:solidFill>
          <a:ln w="19050">
            <a:solidFill>
              <a:schemeClr val="bg1"/>
            </a:solidFill>
          </a:ln>
        </p:spPr>
        <p:txBody>
          <a:bodyPr vert="horz" lIns="91440" tIns="45720" rIns="91440" bIns="45720" rtlCol="0" anchor="ctr" anchorCtr="0">
            <a:noAutofit/>
          </a:bodyPr>
          <a:lstStyle>
            <a:lvl1pPr marL="0" indent="0">
              <a:buNone/>
              <a:defRPr lang="en-US" sz="2000" b="0"/>
            </a:lvl1pPr>
          </a:lstStyle>
          <a:p>
            <a:pPr marL="228600" lvl="0" indent="-22860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317789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7389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3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1" y="1630496"/>
            <a:ext cx="3438938" cy="45354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76531" y="1630496"/>
            <a:ext cx="3438938" cy="45354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Content Placeholder 3"/>
          <p:cNvSpPr>
            <a:spLocks noGrp="1"/>
          </p:cNvSpPr>
          <p:nvPr>
            <p:ph sz="half" idx="10"/>
          </p:nvPr>
        </p:nvSpPr>
        <p:spPr>
          <a:xfrm>
            <a:off x="7914861" y="1630496"/>
            <a:ext cx="3438938" cy="45354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3957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Para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23492" y="4701211"/>
            <a:ext cx="7346674" cy="1325563"/>
          </a:xfrm>
        </p:spPr>
        <p:txBody>
          <a:bodyPr anchor="t"/>
          <a:lstStyle>
            <a:lvl1pPr algn="r">
              <a:defRPr sz="20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23492" y="1808922"/>
            <a:ext cx="7346674" cy="2733261"/>
          </a:xfrm>
        </p:spPr>
        <p:txBody>
          <a:bodyPr/>
          <a:lstStyle>
            <a:lvl1pPr marL="91440" indent="-457200">
              <a:lnSpc>
                <a:spcPct val="110000"/>
              </a:lnSpc>
              <a:buNone/>
              <a:defRPr/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36505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1855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71483"/>
            <a:ext cx="10515600" cy="1783926"/>
          </a:xfrm>
        </p:spPr>
        <p:txBody>
          <a:bodyPr anchor="b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838200" y="2298837"/>
            <a:ext cx="10515600" cy="775252"/>
          </a:xfrm>
        </p:spPr>
        <p:txBody>
          <a:bodyPr/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2pPr>
            <a:lvl3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3pPr>
            <a:lvl4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4pPr>
            <a:lvl5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14870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838200" y="1520687"/>
            <a:ext cx="10515600" cy="775252"/>
          </a:xfrm>
        </p:spPr>
        <p:txBody>
          <a:bodyPr/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2pPr>
            <a:lvl3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3pPr>
            <a:lvl4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4pPr>
            <a:lvl5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5938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62797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92085"/>
            <a:ext cx="10515600" cy="648127"/>
          </a:xfrm>
        </p:spPr>
        <p:txBody>
          <a:bodyPr/>
          <a:lstStyle>
            <a:lvl1pPr algn="ctr"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86843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047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57319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2107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 for Produ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313545"/>
            <a:ext cx="10363200" cy="756005"/>
          </a:xfrm>
        </p:spPr>
        <p:txBody>
          <a:bodyPr anchor="t" anchorCtr="0"/>
          <a:lstStyle>
            <a:lvl1pPr algn="ctr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069550"/>
            <a:ext cx="10363200" cy="760868"/>
          </a:xfrm>
        </p:spPr>
        <p:txBody>
          <a:bodyPr anchor="t" anchorCtr="0"/>
          <a:lstStyle>
            <a:lvl1pPr marL="0" indent="0" algn="ctr"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914400" y="668826"/>
            <a:ext cx="10363200" cy="1125537"/>
          </a:xfrm>
        </p:spPr>
        <p:txBody>
          <a:bodyPr/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4400" b="0" kern="1200" dirty="0" smtClean="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  <a:lvl2pPr marL="457200" indent="0" algn="ctr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3600" b="0" kern="1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2pPr>
            <a:lvl3pPr marL="914400" indent="0" algn="ctr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3600" b="0" kern="1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3pPr>
            <a:lvl4pPr marL="1371600" indent="0" algn="ctr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3600" b="0" kern="1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4pPr>
            <a:lvl5pPr marL="1828800" indent="0" algn="ctr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3600" b="0" kern="12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52590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 for Produ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4193633"/>
            <a:ext cx="10363200" cy="756005"/>
          </a:xfrm>
        </p:spPr>
        <p:txBody>
          <a:bodyPr anchor="t" anchorCtr="0"/>
          <a:lstStyle>
            <a:lvl1pPr algn="ctr">
              <a:defRPr sz="2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914400" y="2633583"/>
            <a:ext cx="10363200" cy="1125537"/>
          </a:xfrm>
        </p:spPr>
        <p:txBody>
          <a:bodyPr anchor="ctr"/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4000" b="0" kern="1200" dirty="0" smtClean="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  <a:lvl2pPr marL="457200" indent="0" algn="ctr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3600" b="0" kern="1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2pPr>
            <a:lvl3pPr marL="914400" indent="0" algn="ctr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3600" b="0" kern="1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3pPr>
            <a:lvl4pPr marL="1371600" indent="0" algn="ctr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3600" b="0" kern="1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4pPr>
            <a:lvl5pPr marL="1828800" indent="0" algn="ctr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3600" b="0" kern="12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6457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9238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77030"/>
            <a:ext cx="4347575" cy="1325563"/>
          </a:xfrm>
        </p:spPr>
        <p:txBody>
          <a:bodyPr anchor="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36504" y="977030"/>
            <a:ext cx="5817296" cy="5006289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14327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95939"/>
            <a:ext cx="10515600" cy="368738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838200" y="1665961"/>
            <a:ext cx="10515600" cy="629977"/>
          </a:xfrm>
        </p:spPr>
        <p:txBody>
          <a:bodyPr/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4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2pPr>
            <a:lvl3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3pPr>
            <a:lvl4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4pPr>
            <a:lvl5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02110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Para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lnSpc>
                <a:spcPct val="110000"/>
              </a:lnSpc>
              <a:buNone/>
              <a:defRPr/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41282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3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A23E73EC-D7A0-4D1A-936F-3B005EFB82A2}"/>
              </a:ext>
            </a:extLst>
          </p:cNvPr>
          <p:cNvSpPr/>
          <p:nvPr userDrawn="1"/>
        </p:nvSpPr>
        <p:spPr>
          <a:xfrm>
            <a:off x="-1" y="0"/>
            <a:ext cx="4477207" cy="65013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ED6703C-EE4A-4EC7-91D6-36BC26A5336D}"/>
              </a:ext>
            </a:extLst>
          </p:cNvPr>
          <p:cNvSpPr/>
          <p:nvPr userDrawn="1"/>
        </p:nvSpPr>
        <p:spPr>
          <a:xfrm>
            <a:off x="4477207" y="0"/>
            <a:ext cx="155448" cy="65013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5157" y="2916936"/>
            <a:ext cx="3787076" cy="1600200"/>
          </a:xfrm>
        </p:spPr>
        <p:txBody>
          <a:bodyPr anchor="t"/>
          <a:lstStyle>
            <a:lvl1pPr algn="ctr">
              <a:defRPr sz="3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183188" y="987427"/>
            <a:ext cx="6172200" cy="2011805"/>
          </a:xfrm>
        </p:spPr>
        <p:txBody>
          <a:bodyPr anchor="b"/>
          <a:lstStyle>
            <a:lvl1pPr marL="0" indent="0">
              <a:buNone/>
              <a:defRPr sz="4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Title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183188" y="3250692"/>
            <a:ext cx="6172200" cy="1266444"/>
          </a:xfrm>
        </p:spPr>
        <p:txBody>
          <a:bodyPr/>
          <a:lstStyle>
            <a:lvl1pPr marL="0" indent="0" algn="l">
              <a:buFont typeface="Arial" panose="020B0604020202020204" pitchFamily="34" charset="0"/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presenter info</a:t>
            </a:r>
          </a:p>
        </p:txBody>
      </p:sp>
    </p:spTree>
    <p:extLst>
      <p:ext uri="{BB962C8B-B14F-4D97-AF65-F5344CB8AC3E}">
        <p14:creationId xmlns:p14="http://schemas.microsoft.com/office/powerpoint/2010/main" val="743644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Para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68309"/>
            <a:ext cx="4347575" cy="1325563"/>
          </a:xfrm>
        </p:spPr>
        <p:txBody>
          <a:bodyPr anchor="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36504" y="1068309"/>
            <a:ext cx="5817295" cy="4351338"/>
          </a:xfrm>
        </p:spPr>
        <p:txBody>
          <a:bodyPr/>
          <a:lstStyle>
            <a:lvl1pPr marL="0" indent="0">
              <a:lnSpc>
                <a:spcPct val="110000"/>
              </a:lnSpc>
              <a:buNone/>
              <a:defRPr/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3731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517044"/>
            <a:ext cx="10515600" cy="1997555"/>
          </a:xfrm>
        </p:spPr>
        <p:txBody>
          <a:bodyPr anchor="b"/>
          <a:lstStyle>
            <a:lvl1pPr algn="ctr"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09662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517045"/>
            <a:ext cx="10515600" cy="1997555"/>
          </a:xfrm>
        </p:spPr>
        <p:txBody>
          <a:bodyPr anchor="b"/>
          <a:lstStyle>
            <a:lvl1pPr algn="ctr"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2879934"/>
            <a:ext cx="10515600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85112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630496"/>
            <a:ext cx="5181600" cy="453545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630496"/>
            <a:ext cx="5181600" cy="45354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9838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4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1" y="1630496"/>
            <a:ext cx="3543300" cy="4535450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1" y="1630496"/>
            <a:ext cx="3543300" cy="4535450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547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295939"/>
            <a:ext cx="5181600" cy="385925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95939"/>
            <a:ext cx="5181600" cy="38592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838200" y="1628383"/>
            <a:ext cx="10515600" cy="667555"/>
          </a:xfrm>
        </p:spPr>
        <p:txBody>
          <a:bodyPr/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400" b="0" kern="1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2pPr>
            <a:lvl3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3pPr>
            <a:lvl4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4pPr>
            <a:lvl5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64486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75129"/>
            <a:ext cx="10515600" cy="101897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39789" y="1557193"/>
            <a:ext cx="5157787" cy="697509"/>
          </a:xfrm>
          <a:solidFill>
            <a:schemeClr val="accent1"/>
          </a:solidFill>
          <a:ln w="19050">
            <a:solidFill>
              <a:schemeClr val="bg1"/>
            </a:solidFill>
          </a:ln>
        </p:spPr>
        <p:txBody>
          <a:bodyPr vert="horz" lIns="91440" tIns="45720" rIns="91440" bIns="45720" rtlCol="0" anchor="ctr" anchorCtr="0">
            <a:noAutofit/>
          </a:bodyPr>
          <a:lstStyle>
            <a:lvl1pPr marL="0" indent="0">
              <a:buNone/>
              <a:defRPr lang="en-US" sz="2000" b="0">
                <a:solidFill>
                  <a:schemeClr val="bg1"/>
                </a:solidFill>
              </a:defRPr>
            </a:lvl1pPr>
          </a:lstStyle>
          <a:p>
            <a:pPr marL="228600" lvl="0" indent="-22860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317789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1" y="1557193"/>
            <a:ext cx="5183188" cy="697509"/>
          </a:xfrm>
          <a:solidFill>
            <a:schemeClr val="accent1"/>
          </a:solidFill>
          <a:ln w="19050">
            <a:solidFill>
              <a:schemeClr val="bg1"/>
            </a:solidFill>
          </a:ln>
        </p:spPr>
        <p:txBody>
          <a:bodyPr vert="horz" lIns="91440" tIns="45720" rIns="91440" bIns="45720" rtlCol="0" anchor="ctr" anchorCtr="0">
            <a:noAutofit/>
          </a:bodyPr>
          <a:lstStyle>
            <a:lvl1pPr marL="0" indent="0">
              <a:buNone/>
              <a:defRPr lang="en-US" sz="2000" b="0">
                <a:solidFill>
                  <a:schemeClr val="bg1"/>
                </a:solidFill>
              </a:defRPr>
            </a:lvl1pPr>
          </a:lstStyle>
          <a:p>
            <a:pPr marL="228600" lvl="0" indent="-22860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317789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617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3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1" y="1630496"/>
            <a:ext cx="3438938" cy="45354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76531" y="1630496"/>
            <a:ext cx="3438938" cy="45354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Content Placeholder 3"/>
          <p:cNvSpPr>
            <a:spLocks noGrp="1"/>
          </p:cNvSpPr>
          <p:nvPr>
            <p:ph sz="half" idx="10"/>
          </p:nvPr>
        </p:nvSpPr>
        <p:spPr>
          <a:xfrm>
            <a:off x="7914861" y="1630496"/>
            <a:ext cx="3438938" cy="45354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86271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Para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23492" y="4701211"/>
            <a:ext cx="7346674" cy="1325563"/>
          </a:xfrm>
        </p:spPr>
        <p:txBody>
          <a:bodyPr anchor="t"/>
          <a:lstStyle>
            <a:lvl1pPr algn="r">
              <a:defRPr sz="20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23492" y="1808922"/>
            <a:ext cx="7346674" cy="2733261"/>
          </a:xfrm>
        </p:spPr>
        <p:txBody>
          <a:bodyPr/>
          <a:lstStyle>
            <a:lvl1pPr marL="91440" indent="-457200">
              <a:lnSpc>
                <a:spcPct val="110000"/>
              </a:lnSpc>
              <a:buNone/>
              <a:defRPr/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20628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1903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1D58ADF-4A8D-4C91-902C-BFFA6132E8F9}"/>
              </a:ext>
            </a:extLst>
          </p:cNvPr>
          <p:cNvSpPr/>
          <p:nvPr userDrawn="1"/>
        </p:nvSpPr>
        <p:spPr>
          <a:xfrm>
            <a:off x="5306471" y="0"/>
            <a:ext cx="6885529" cy="64980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77030"/>
            <a:ext cx="3419167" cy="1325563"/>
          </a:xfrm>
        </p:spPr>
        <p:txBody>
          <a:bodyPr anchor="t"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36504" y="977030"/>
            <a:ext cx="5817296" cy="5006289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D8FE7DD-2D6D-4F9A-B043-6FD0B1680AD8}"/>
              </a:ext>
            </a:extLst>
          </p:cNvPr>
          <p:cNvSpPr/>
          <p:nvPr userDrawn="1"/>
        </p:nvSpPr>
        <p:spPr>
          <a:xfrm>
            <a:off x="5189664" y="0"/>
            <a:ext cx="128016" cy="64980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823271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1B3258F2-214E-40A4-BE8F-86DE7131B12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230"/>
          <a:stretch/>
        </p:blipFill>
        <p:spPr>
          <a:xfrm>
            <a:off x="504" y="0"/>
            <a:ext cx="12190992" cy="212735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71483"/>
            <a:ext cx="10515600" cy="1783926"/>
          </a:xfrm>
        </p:spPr>
        <p:txBody>
          <a:bodyPr anchor="b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838200" y="2298837"/>
            <a:ext cx="10515600" cy="775252"/>
          </a:xfrm>
        </p:spPr>
        <p:txBody>
          <a:bodyPr/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2pPr>
            <a:lvl3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3pPr>
            <a:lvl4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4pPr>
            <a:lvl5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29320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E611AFB0-5537-450A-9C6B-43D5A79AB13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230"/>
          <a:stretch/>
        </p:blipFill>
        <p:spPr>
          <a:xfrm>
            <a:off x="504" y="0"/>
            <a:ext cx="12190992" cy="212735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71483"/>
            <a:ext cx="10515600" cy="1783926"/>
          </a:xfrm>
        </p:spPr>
        <p:txBody>
          <a:bodyPr anchor="b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838200" y="2298837"/>
            <a:ext cx="10515600" cy="775252"/>
          </a:xfrm>
        </p:spPr>
        <p:txBody>
          <a:bodyPr/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2pPr>
            <a:lvl3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3pPr>
            <a:lvl4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4pPr>
            <a:lvl5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94783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51AB4CA4-112A-4638-92E4-1F4E54A58F7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230"/>
          <a:stretch/>
        </p:blipFill>
        <p:spPr>
          <a:xfrm>
            <a:off x="504" y="0"/>
            <a:ext cx="12190992" cy="212735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71483"/>
            <a:ext cx="10515600" cy="1783926"/>
          </a:xfrm>
        </p:spPr>
        <p:txBody>
          <a:bodyPr anchor="b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838200" y="2298837"/>
            <a:ext cx="10515600" cy="775252"/>
          </a:xfrm>
        </p:spPr>
        <p:txBody>
          <a:bodyPr/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2pPr>
            <a:lvl3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3pPr>
            <a:lvl4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4pPr>
            <a:lvl5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7021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1B3258F2-214E-40A4-BE8F-86DE7131B12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201" b="135"/>
          <a:stretch/>
        </p:blipFill>
        <p:spPr>
          <a:xfrm>
            <a:off x="504" y="2609731"/>
            <a:ext cx="12190992" cy="387336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609731"/>
            <a:ext cx="10515600" cy="891963"/>
          </a:xfrm>
        </p:spPr>
        <p:txBody>
          <a:bodyPr anchor="b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838200" y="3569853"/>
            <a:ext cx="10515600" cy="775252"/>
          </a:xfrm>
        </p:spPr>
        <p:txBody>
          <a:bodyPr/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2pPr>
            <a:lvl3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3pPr>
            <a:lvl4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4pPr>
            <a:lvl5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C7DE4F8-CE4A-45B7-A70B-910C915ADB2E}"/>
              </a:ext>
            </a:extLst>
          </p:cNvPr>
          <p:cNvSpPr/>
          <p:nvPr userDrawn="1"/>
        </p:nvSpPr>
        <p:spPr>
          <a:xfrm>
            <a:off x="0" y="2267712"/>
            <a:ext cx="12192000" cy="2194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308553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838200" y="1520687"/>
            <a:ext cx="10515600" cy="775252"/>
          </a:xfrm>
        </p:spPr>
        <p:txBody>
          <a:bodyPr/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2pPr>
            <a:lvl3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3pPr>
            <a:lvl4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4pPr>
            <a:lvl5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07794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42814"/>
            <a:ext cx="10515600" cy="648127"/>
          </a:xfrm>
        </p:spPr>
        <p:txBody>
          <a:bodyPr anchor="b"/>
          <a:lstStyle>
            <a:lvl1pPr algn="ctr">
              <a:defRPr sz="2800" b="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7" y="1557758"/>
            <a:ext cx="10514012" cy="426308"/>
          </a:xfrm>
        </p:spPr>
        <p:txBody>
          <a:bodyPr/>
          <a:lstStyle>
            <a:lvl1pPr marL="0" indent="0" algn="ctr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04957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92085"/>
            <a:ext cx="10515600" cy="648127"/>
          </a:xfrm>
        </p:spPr>
        <p:txBody>
          <a:bodyPr/>
          <a:lstStyle>
            <a:lvl1pPr algn="ctr">
              <a:defRPr sz="2800" b="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15969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4354157" cy="1990799"/>
          </a:xfrm>
        </p:spPr>
        <p:txBody>
          <a:bodyPr anchor="b"/>
          <a:lstStyle>
            <a:lvl1pPr algn="ctr">
              <a:defRPr sz="2800" b="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7" y="2589322"/>
            <a:ext cx="4353500" cy="1778282"/>
          </a:xfrm>
        </p:spPr>
        <p:txBody>
          <a:bodyPr/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1181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7115827" cy="1990799"/>
          </a:xfrm>
        </p:spPr>
        <p:txBody>
          <a:bodyPr anchor="b"/>
          <a:lstStyle>
            <a:lvl1pPr algn="ctr">
              <a:defRPr sz="3600" b="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6" y="2589322"/>
            <a:ext cx="7114753" cy="177828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67065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73578" y="171483"/>
            <a:ext cx="6180221" cy="1325563"/>
          </a:xfrm>
        </p:spPr>
        <p:txBody>
          <a:bodyPr anchor="b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73578" y="1631981"/>
            <a:ext cx="6180221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37854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D8FE7DD-2D6D-4F9A-B043-6FD0B1680AD8}"/>
              </a:ext>
            </a:extLst>
          </p:cNvPr>
          <p:cNvSpPr/>
          <p:nvPr userDrawn="1"/>
        </p:nvSpPr>
        <p:spPr>
          <a:xfrm>
            <a:off x="5189664" y="0"/>
            <a:ext cx="7002336" cy="64980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77030"/>
            <a:ext cx="3419167" cy="1325563"/>
          </a:xfrm>
        </p:spPr>
        <p:txBody>
          <a:bodyPr anchor="t"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76614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22174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03181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hank You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634506"/>
            <a:ext cx="10363200" cy="647428"/>
          </a:xfrm>
        </p:spPr>
        <p:txBody>
          <a:bodyPr anchor="t" anchorCtr="0"/>
          <a:lstStyle>
            <a:lvl1pPr algn="ctr"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914401" y="2541645"/>
            <a:ext cx="10363199" cy="457200"/>
          </a:xfrm>
        </p:spPr>
        <p:txBody>
          <a:bodyPr/>
          <a:lstStyle>
            <a:lvl1pPr marL="0" indent="0" algn="ctr">
              <a:buNone/>
              <a:defRPr sz="2000" b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Name</a:t>
            </a:r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0" hasCustomPrompt="1"/>
          </p:nvPr>
        </p:nvSpPr>
        <p:spPr>
          <a:xfrm>
            <a:off x="4719022" y="4881254"/>
            <a:ext cx="4460839" cy="457200"/>
          </a:xfrm>
        </p:spPr>
        <p:txBody>
          <a:bodyPr/>
          <a:lstStyle>
            <a:lvl1pPr marL="0" indent="0" algn="l">
              <a:buNone/>
              <a:defRPr sz="2000" baseline="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 Phone Number</a:t>
            </a:r>
          </a:p>
        </p:txBody>
      </p:sp>
      <p:sp>
        <p:nvSpPr>
          <p:cNvPr id="23" name="Text Placeholder 21"/>
          <p:cNvSpPr>
            <a:spLocks noGrp="1"/>
          </p:cNvSpPr>
          <p:nvPr>
            <p:ph type="body" sz="quarter" idx="11" hasCustomPrompt="1"/>
          </p:nvPr>
        </p:nvSpPr>
        <p:spPr>
          <a:xfrm>
            <a:off x="4719022" y="4070497"/>
            <a:ext cx="4460839" cy="457200"/>
          </a:xfrm>
        </p:spPr>
        <p:txBody>
          <a:bodyPr/>
          <a:lstStyle>
            <a:lvl1pPr marL="0" indent="0" algn="l">
              <a:buNone/>
              <a:defRPr sz="2000" baseline="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 Email</a:t>
            </a:r>
          </a:p>
        </p:txBody>
      </p:sp>
    </p:spTree>
    <p:extLst>
      <p:ext uri="{BB962C8B-B14F-4D97-AF65-F5344CB8AC3E}">
        <p14:creationId xmlns:p14="http://schemas.microsoft.com/office/powerpoint/2010/main" val="1331431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 for Produ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397220"/>
            <a:ext cx="10363200" cy="756005"/>
          </a:xfrm>
        </p:spPr>
        <p:txBody>
          <a:bodyPr anchor="t" anchorCtr="0"/>
          <a:lstStyle>
            <a:lvl1pPr algn="ctr">
              <a:defRPr sz="2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914400" y="1886331"/>
            <a:ext cx="10363200" cy="1125537"/>
          </a:xfrm>
        </p:spPr>
        <p:txBody>
          <a:bodyPr anchor="ctr"/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4000" b="0" kern="1200" dirty="0" smtClean="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  <a:lvl2pPr marL="457200" indent="0" algn="ctr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3600" b="0" kern="1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2pPr>
            <a:lvl3pPr marL="914400" indent="0" algn="ctr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3600" b="0" kern="1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3pPr>
            <a:lvl4pPr marL="1371600" indent="0" algn="ctr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3600" b="0" kern="1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4pPr>
            <a:lvl5pPr marL="1828800" indent="0" algn="ctr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3600" b="0" kern="12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20292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06376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95939"/>
            <a:ext cx="10515600" cy="368738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838200" y="1665961"/>
            <a:ext cx="10515600" cy="629977"/>
          </a:xfrm>
        </p:spPr>
        <p:txBody>
          <a:bodyPr/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4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2pPr>
            <a:lvl3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3pPr>
            <a:lvl4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4pPr>
            <a:lvl5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91157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Para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lnSpc>
                <a:spcPct val="110000"/>
              </a:lnSpc>
              <a:buNone/>
              <a:defRPr/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27856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Para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0EF9A21-41E7-449A-9BC0-F2305DE210AF}"/>
              </a:ext>
            </a:extLst>
          </p:cNvPr>
          <p:cNvSpPr/>
          <p:nvPr userDrawn="1"/>
        </p:nvSpPr>
        <p:spPr>
          <a:xfrm>
            <a:off x="0" y="1602658"/>
            <a:ext cx="12192000" cy="488663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54941"/>
            <a:ext cx="10515600" cy="3928377"/>
          </a:xfrm>
        </p:spPr>
        <p:txBody>
          <a:bodyPr/>
          <a:lstStyle>
            <a:lvl1pPr marL="0" indent="0">
              <a:lnSpc>
                <a:spcPct val="110000"/>
              </a:lnSpc>
              <a:buNone/>
              <a:defRPr>
                <a:solidFill>
                  <a:schemeClr val="bg1"/>
                </a:solidFill>
              </a:defRPr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23937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630496"/>
            <a:ext cx="5181600" cy="453545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630496"/>
            <a:ext cx="5181600" cy="45354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9674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4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1" y="1630496"/>
            <a:ext cx="3543300" cy="4535450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1" y="1630496"/>
            <a:ext cx="3543300" cy="4535450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9536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95939"/>
            <a:ext cx="10515600" cy="368738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838200" y="1665961"/>
            <a:ext cx="10515600" cy="629977"/>
          </a:xfrm>
        </p:spPr>
        <p:txBody>
          <a:bodyPr/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400" b="0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2pPr>
            <a:lvl3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3pPr>
            <a:lvl4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4pPr>
            <a:lvl5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83590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295939"/>
            <a:ext cx="5181600" cy="385925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95939"/>
            <a:ext cx="5181600" cy="38592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838200" y="1628383"/>
            <a:ext cx="10515600" cy="667555"/>
          </a:xfrm>
        </p:spPr>
        <p:txBody>
          <a:bodyPr/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400" b="0" kern="1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2pPr>
            <a:lvl3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3pPr>
            <a:lvl4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4pPr>
            <a:lvl5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87686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4FB47FB7-150D-4631-8F2D-BDC00A5054F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0203"/>
          <a:stretch/>
        </p:blipFill>
        <p:spPr>
          <a:xfrm>
            <a:off x="504" y="0"/>
            <a:ext cx="12190992" cy="193430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75129"/>
            <a:ext cx="10515600" cy="101897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39789" y="1557193"/>
            <a:ext cx="5157787" cy="697509"/>
          </a:xfrm>
          <a:solidFill>
            <a:schemeClr val="accent3"/>
          </a:solidFill>
          <a:ln w="19050">
            <a:solidFill>
              <a:schemeClr val="bg1"/>
            </a:solidFill>
          </a:ln>
        </p:spPr>
        <p:txBody>
          <a:bodyPr vert="horz" lIns="91440" tIns="45720" rIns="91440" bIns="45720" rtlCol="0" anchor="ctr" anchorCtr="0">
            <a:noAutofit/>
          </a:bodyPr>
          <a:lstStyle>
            <a:lvl1pPr marL="0" indent="0">
              <a:buFont typeface="Arial" panose="020B0604020202020204" pitchFamily="34" charset="0"/>
              <a:buNone/>
              <a:defRPr lang="en-US" sz="2000" b="0">
                <a:solidFill>
                  <a:schemeClr val="bg1"/>
                </a:solidFill>
              </a:defRPr>
            </a:lvl1pPr>
          </a:lstStyle>
          <a:p>
            <a:pPr marL="228600" lvl="0" indent="-22860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317789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1" y="1557193"/>
            <a:ext cx="5183188" cy="697509"/>
          </a:xfrm>
          <a:solidFill>
            <a:schemeClr val="accent3"/>
          </a:solidFill>
          <a:ln w="19050">
            <a:solidFill>
              <a:schemeClr val="bg1"/>
            </a:solidFill>
          </a:ln>
        </p:spPr>
        <p:txBody>
          <a:bodyPr vert="horz" lIns="91440" tIns="45720" rIns="91440" bIns="45720" rtlCol="0" anchor="ctr" anchorCtr="0">
            <a:noAutofit/>
          </a:bodyPr>
          <a:lstStyle>
            <a:lvl1pPr marL="0" indent="0">
              <a:buFont typeface="Arial" panose="020B0604020202020204" pitchFamily="34" charset="0"/>
              <a:buNone/>
              <a:defRPr lang="en-US" sz="2000" b="0">
                <a:solidFill>
                  <a:schemeClr val="bg1"/>
                </a:solidFill>
              </a:defRPr>
            </a:lvl1pPr>
          </a:lstStyle>
          <a:p>
            <a:pPr marL="228600" lvl="0" indent="-22860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317789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695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3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1" y="1630496"/>
            <a:ext cx="3438938" cy="45354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76531" y="1630496"/>
            <a:ext cx="3438938" cy="45354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Content Placeholder 3"/>
          <p:cNvSpPr>
            <a:spLocks noGrp="1"/>
          </p:cNvSpPr>
          <p:nvPr>
            <p:ph sz="half" idx="10"/>
          </p:nvPr>
        </p:nvSpPr>
        <p:spPr>
          <a:xfrm>
            <a:off x="7914861" y="1630496"/>
            <a:ext cx="3438938" cy="45354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91959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Para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23492" y="4701211"/>
            <a:ext cx="7346674" cy="1325563"/>
          </a:xfrm>
        </p:spPr>
        <p:txBody>
          <a:bodyPr anchor="t"/>
          <a:lstStyle>
            <a:lvl1pPr algn="r">
              <a:defRPr sz="20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23492" y="1808922"/>
            <a:ext cx="7346674" cy="2733261"/>
          </a:xfrm>
        </p:spPr>
        <p:txBody>
          <a:bodyPr/>
          <a:lstStyle>
            <a:lvl1pPr marL="91440" indent="-457200">
              <a:lnSpc>
                <a:spcPct val="110000"/>
              </a:lnSpc>
              <a:buNone/>
              <a:defRPr/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0713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1043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838200" y="1520687"/>
            <a:ext cx="10515600" cy="775252"/>
          </a:xfrm>
        </p:spPr>
        <p:txBody>
          <a:bodyPr/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2pPr>
            <a:lvl3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3pPr>
            <a:lvl4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4pPr>
            <a:lvl5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17350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42814"/>
            <a:ext cx="10515600" cy="648127"/>
          </a:xfrm>
        </p:spPr>
        <p:txBody>
          <a:bodyPr anchor="b"/>
          <a:lstStyle>
            <a:lvl1pPr algn="ctr"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7" y="1557758"/>
            <a:ext cx="10514012" cy="426308"/>
          </a:xfrm>
        </p:spPr>
        <p:txBody>
          <a:bodyPr/>
          <a:lstStyle>
            <a:lvl1pPr marL="0" indent="0" algn="ctr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02092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1230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46360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 for Produ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397220"/>
            <a:ext cx="10363200" cy="756005"/>
          </a:xfrm>
        </p:spPr>
        <p:txBody>
          <a:bodyPr anchor="t" anchorCtr="0"/>
          <a:lstStyle>
            <a:lvl1pPr algn="ctr">
              <a:defRPr sz="2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914400" y="1886331"/>
            <a:ext cx="10363200" cy="1125537"/>
          </a:xfrm>
        </p:spPr>
        <p:txBody>
          <a:bodyPr anchor="ctr"/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4000" b="0" kern="1200" dirty="0" smtClean="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  <a:lvl2pPr marL="457200" indent="0" algn="ctr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3600" b="0" kern="1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2pPr>
            <a:lvl3pPr marL="914400" indent="0" algn="ctr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3600" b="0" kern="1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3pPr>
            <a:lvl4pPr marL="1371600" indent="0" algn="ctr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3600" b="0" kern="1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4pPr>
            <a:lvl5pPr marL="1828800" indent="0" algn="ctr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3600" b="0" kern="12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65192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Para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lnSpc>
                <a:spcPct val="110000"/>
              </a:lnSpc>
              <a:buNone/>
              <a:defRPr/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13549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9384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95939"/>
            <a:ext cx="10515600" cy="368738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838200" y="1665961"/>
            <a:ext cx="10515600" cy="629977"/>
          </a:xfrm>
        </p:spPr>
        <p:txBody>
          <a:bodyPr/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4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2pPr>
            <a:lvl3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3pPr>
            <a:lvl4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4pPr>
            <a:lvl5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6876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Para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lnSpc>
                <a:spcPct val="110000"/>
              </a:lnSpc>
              <a:buNone/>
              <a:defRPr/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81654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Para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0EF9A21-41E7-449A-9BC0-F2305DE210AF}"/>
              </a:ext>
            </a:extLst>
          </p:cNvPr>
          <p:cNvSpPr/>
          <p:nvPr userDrawn="1"/>
        </p:nvSpPr>
        <p:spPr>
          <a:xfrm>
            <a:off x="0" y="1602658"/>
            <a:ext cx="12192000" cy="48866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54941"/>
            <a:ext cx="10515600" cy="3928377"/>
          </a:xfrm>
        </p:spPr>
        <p:txBody>
          <a:bodyPr/>
          <a:lstStyle>
            <a:lvl1pPr marL="0" indent="0">
              <a:lnSpc>
                <a:spcPct val="110000"/>
              </a:lnSpc>
              <a:buNone/>
              <a:defRPr>
                <a:solidFill>
                  <a:schemeClr val="bg1"/>
                </a:solidFill>
              </a:defRPr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16792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630496"/>
            <a:ext cx="5181600" cy="453545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630496"/>
            <a:ext cx="5181600" cy="45354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7429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4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1" y="1630496"/>
            <a:ext cx="3543300" cy="4535450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1" y="1630496"/>
            <a:ext cx="3543300" cy="4535450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2622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295939"/>
            <a:ext cx="5181600" cy="385925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95939"/>
            <a:ext cx="5181600" cy="38592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838200" y="1628383"/>
            <a:ext cx="10515600" cy="667555"/>
          </a:xfrm>
        </p:spPr>
        <p:txBody>
          <a:bodyPr/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400" b="0" kern="1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2pPr>
            <a:lvl3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3pPr>
            <a:lvl4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4pPr>
            <a:lvl5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67907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BC12A307-8381-4716-A7F6-F8E6A408920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0203"/>
          <a:stretch/>
        </p:blipFill>
        <p:spPr>
          <a:xfrm>
            <a:off x="504" y="0"/>
            <a:ext cx="12190992" cy="193430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75129"/>
            <a:ext cx="10515600" cy="101897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557193"/>
            <a:ext cx="5157787" cy="697509"/>
          </a:xfrm>
          <a:solidFill>
            <a:schemeClr val="accent2"/>
          </a:solidFill>
          <a:ln w="19050">
            <a:solidFill>
              <a:schemeClr val="bg1"/>
            </a:solidFill>
          </a:ln>
        </p:spPr>
        <p:txBody>
          <a:bodyPr anchor="ctr" anchorCtr="0"/>
          <a:lstStyle>
            <a:lvl1pPr marL="0" indent="0">
              <a:buFont typeface="Arial" panose="020B0604020202020204" pitchFamily="34" charset="0"/>
              <a:buNone/>
              <a:defRPr sz="20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317789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557193"/>
            <a:ext cx="5183188" cy="697509"/>
          </a:xfrm>
          <a:solidFill>
            <a:schemeClr val="accent2"/>
          </a:solidFill>
          <a:ln w="19050">
            <a:solidFill>
              <a:schemeClr val="bg1"/>
            </a:solidFill>
          </a:ln>
        </p:spPr>
        <p:txBody>
          <a:bodyPr anchor="ctr" anchorCtr="0"/>
          <a:lstStyle>
            <a:lvl1pPr marL="0" indent="0">
              <a:buFont typeface="Arial" panose="020B0604020202020204" pitchFamily="34" charset="0"/>
              <a:buNone/>
              <a:defRPr sz="20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317789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9228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3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1" y="1630496"/>
            <a:ext cx="3438938" cy="45354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76531" y="1630496"/>
            <a:ext cx="3438938" cy="45354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Content Placeholder 3"/>
          <p:cNvSpPr>
            <a:spLocks noGrp="1"/>
          </p:cNvSpPr>
          <p:nvPr>
            <p:ph sz="half" idx="10"/>
          </p:nvPr>
        </p:nvSpPr>
        <p:spPr>
          <a:xfrm>
            <a:off x="7914861" y="1630496"/>
            <a:ext cx="3438938" cy="45354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82197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Para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23492" y="4701211"/>
            <a:ext cx="7346674" cy="1325563"/>
          </a:xfrm>
        </p:spPr>
        <p:txBody>
          <a:bodyPr anchor="t"/>
          <a:lstStyle>
            <a:lvl1pPr algn="r">
              <a:defRPr sz="20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23492" y="1808922"/>
            <a:ext cx="7346674" cy="2733261"/>
          </a:xfrm>
        </p:spPr>
        <p:txBody>
          <a:bodyPr/>
          <a:lstStyle>
            <a:lvl1pPr marL="91440" indent="-457200">
              <a:lnSpc>
                <a:spcPct val="110000"/>
              </a:lnSpc>
              <a:buNone/>
              <a:defRPr/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83968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13" Type="http://schemas.openxmlformats.org/officeDocument/2006/relationships/slideLayout" Target="../slideLayouts/slideLayout34.xml"/><Relationship Id="rId18" Type="http://schemas.openxmlformats.org/officeDocument/2006/relationships/slideLayout" Target="../slideLayouts/slideLayout39.xml"/><Relationship Id="rId3" Type="http://schemas.openxmlformats.org/officeDocument/2006/relationships/slideLayout" Target="../slideLayouts/slideLayout24.xml"/><Relationship Id="rId21" Type="http://schemas.openxmlformats.org/officeDocument/2006/relationships/slideLayout" Target="../slideLayouts/slideLayout42.xml"/><Relationship Id="rId7" Type="http://schemas.openxmlformats.org/officeDocument/2006/relationships/slideLayout" Target="../slideLayouts/slideLayout28.xml"/><Relationship Id="rId12" Type="http://schemas.openxmlformats.org/officeDocument/2006/relationships/slideLayout" Target="../slideLayouts/slideLayout33.xml"/><Relationship Id="rId17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3.xml"/><Relationship Id="rId16" Type="http://schemas.openxmlformats.org/officeDocument/2006/relationships/slideLayout" Target="../slideLayouts/slideLayout37.xml"/><Relationship Id="rId20" Type="http://schemas.openxmlformats.org/officeDocument/2006/relationships/slideLayout" Target="../slideLayouts/slideLayout41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slideLayout" Target="../slideLayouts/slideLayout32.xml"/><Relationship Id="rId24" Type="http://schemas.openxmlformats.org/officeDocument/2006/relationships/image" Target="../media/image3.png"/><Relationship Id="rId5" Type="http://schemas.openxmlformats.org/officeDocument/2006/relationships/slideLayout" Target="../slideLayouts/slideLayout26.xml"/><Relationship Id="rId15" Type="http://schemas.openxmlformats.org/officeDocument/2006/relationships/slideLayout" Target="../slideLayouts/slideLayout36.xml"/><Relationship Id="rId23" Type="http://schemas.openxmlformats.org/officeDocument/2006/relationships/image" Target="../media/image1.png"/><Relationship Id="rId10" Type="http://schemas.openxmlformats.org/officeDocument/2006/relationships/slideLayout" Target="../slideLayouts/slideLayout31.xml"/><Relationship Id="rId19" Type="http://schemas.openxmlformats.org/officeDocument/2006/relationships/slideLayout" Target="../slideLayouts/slideLayout40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Relationship Id="rId14" Type="http://schemas.openxmlformats.org/officeDocument/2006/relationships/slideLayout" Target="../slideLayouts/slideLayout35.xml"/><Relationship Id="rId22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0.xml"/><Relationship Id="rId13" Type="http://schemas.openxmlformats.org/officeDocument/2006/relationships/slideLayout" Target="../slideLayouts/slideLayout55.xml"/><Relationship Id="rId18" Type="http://schemas.openxmlformats.org/officeDocument/2006/relationships/slideLayout" Target="../slideLayouts/slideLayout60.xml"/><Relationship Id="rId26" Type="http://schemas.openxmlformats.org/officeDocument/2006/relationships/slideLayout" Target="../slideLayouts/slideLayout68.xml"/><Relationship Id="rId3" Type="http://schemas.openxmlformats.org/officeDocument/2006/relationships/slideLayout" Target="../slideLayouts/slideLayout45.xml"/><Relationship Id="rId21" Type="http://schemas.openxmlformats.org/officeDocument/2006/relationships/slideLayout" Target="../slideLayouts/slideLayout63.xml"/><Relationship Id="rId7" Type="http://schemas.openxmlformats.org/officeDocument/2006/relationships/slideLayout" Target="../slideLayouts/slideLayout49.xml"/><Relationship Id="rId12" Type="http://schemas.openxmlformats.org/officeDocument/2006/relationships/slideLayout" Target="../slideLayouts/slideLayout54.xml"/><Relationship Id="rId17" Type="http://schemas.openxmlformats.org/officeDocument/2006/relationships/slideLayout" Target="../slideLayouts/slideLayout59.xml"/><Relationship Id="rId25" Type="http://schemas.openxmlformats.org/officeDocument/2006/relationships/slideLayout" Target="../slideLayouts/slideLayout67.xml"/><Relationship Id="rId33" Type="http://schemas.openxmlformats.org/officeDocument/2006/relationships/image" Target="../media/image4.png"/><Relationship Id="rId2" Type="http://schemas.openxmlformats.org/officeDocument/2006/relationships/slideLayout" Target="../slideLayouts/slideLayout44.xml"/><Relationship Id="rId16" Type="http://schemas.openxmlformats.org/officeDocument/2006/relationships/slideLayout" Target="../slideLayouts/slideLayout58.xml"/><Relationship Id="rId20" Type="http://schemas.openxmlformats.org/officeDocument/2006/relationships/slideLayout" Target="../slideLayouts/slideLayout62.xml"/><Relationship Id="rId29" Type="http://schemas.openxmlformats.org/officeDocument/2006/relationships/slideLayout" Target="../slideLayouts/slideLayout71.xml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11" Type="http://schemas.openxmlformats.org/officeDocument/2006/relationships/slideLayout" Target="../slideLayouts/slideLayout53.xml"/><Relationship Id="rId24" Type="http://schemas.openxmlformats.org/officeDocument/2006/relationships/slideLayout" Target="../slideLayouts/slideLayout66.xml"/><Relationship Id="rId32" Type="http://schemas.openxmlformats.org/officeDocument/2006/relationships/image" Target="../media/image1.png"/><Relationship Id="rId5" Type="http://schemas.openxmlformats.org/officeDocument/2006/relationships/slideLayout" Target="../slideLayouts/slideLayout47.xml"/><Relationship Id="rId15" Type="http://schemas.openxmlformats.org/officeDocument/2006/relationships/slideLayout" Target="../slideLayouts/slideLayout57.xml"/><Relationship Id="rId23" Type="http://schemas.openxmlformats.org/officeDocument/2006/relationships/slideLayout" Target="../slideLayouts/slideLayout65.xml"/><Relationship Id="rId28" Type="http://schemas.openxmlformats.org/officeDocument/2006/relationships/slideLayout" Target="../slideLayouts/slideLayout70.xml"/><Relationship Id="rId10" Type="http://schemas.openxmlformats.org/officeDocument/2006/relationships/slideLayout" Target="../slideLayouts/slideLayout52.xml"/><Relationship Id="rId19" Type="http://schemas.openxmlformats.org/officeDocument/2006/relationships/slideLayout" Target="../slideLayouts/slideLayout61.xml"/><Relationship Id="rId31" Type="http://schemas.openxmlformats.org/officeDocument/2006/relationships/theme" Target="../theme/theme3.xml"/><Relationship Id="rId4" Type="http://schemas.openxmlformats.org/officeDocument/2006/relationships/slideLayout" Target="../slideLayouts/slideLayout46.xml"/><Relationship Id="rId9" Type="http://schemas.openxmlformats.org/officeDocument/2006/relationships/slideLayout" Target="../slideLayouts/slideLayout51.xml"/><Relationship Id="rId14" Type="http://schemas.openxmlformats.org/officeDocument/2006/relationships/slideLayout" Target="../slideLayouts/slideLayout56.xml"/><Relationship Id="rId22" Type="http://schemas.openxmlformats.org/officeDocument/2006/relationships/slideLayout" Target="../slideLayouts/slideLayout64.xml"/><Relationship Id="rId27" Type="http://schemas.openxmlformats.org/officeDocument/2006/relationships/slideLayout" Target="../slideLayouts/slideLayout69.xml"/><Relationship Id="rId30" Type="http://schemas.openxmlformats.org/officeDocument/2006/relationships/slideLayout" Target="../slideLayouts/slideLayout7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0.xml"/><Relationship Id="rId13" Type="http://schemas.openxmlformats.org/officeDocument/2006/relationships/slideLayout" Target="../slideLayouts/slideLayout85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75.xml"/><Relationship Id="rId7" Type="http://schemas.openxmlformats.org/officeDocument/2006/relationships/slideLayout" Target="../slideLayouts/slideLayout79.xml"/><Relationship Id="rId12" Type="http://schemas.openxmlformats.org/officeDocument/2006/relationships/slideLayout" Target="../slideLayouts/slideLayout84.xml"/><Relationship Id="rId17" Type="http://schemas.openxmlformats.org/officeDocument/2006/relationships/theme" Target="../theme/theme4.xml"/><Relationship Id="rId2" Type="http://schemas.openxmlformats.org/officeDocument/2006/relationships/slideLayout" Target="../slideLayouts/slideLayout74.xml"/><Relationship Id="rId16" Type="http://schemas.openxmlformats.org/officeDocument/2006/relationships/slideLayout" Target="../slideLayouts/slideLayout88.xml"/><Relationship Id="rId1" Type="http://schemas.openxmlformats.org/officeDocument/2006/relationships/slideLayout" Target="../slideLayouts/slideLayout73.xml"/><Relationship Id="rId6" Type="http://schemas.openxmlformats.org/officeDocument/2006/relationships/slideLayout" Target="../slideLayouts/slideLayout78.xml"/><Relationship Id="rId11" Type="http://schemas.openxmlformats.org/officeDocument/2006/relationships/slideLayout" Target="../slideLayouts/slideLayout83.xml"/><Relationship Id="rId5" Type="http://schemas.openxmlformats.org/officeDocument/2006/relationships/slideLayout" Target="../slideLayouts/slideLayout77.xml"/><Relationship Id="rId15" Type="http://schemas.openxmlformats.org/officeDocument/2006/relationships/slideLayout" Target="../slideLayouts/slideLayout87.xml"/><Relationship Id="rId10" Type="http://schemas.openxmlformats.org/officeDocument/2006/relationships/slideLayout" Target="../slideLayouts/slideLayout82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76.xml"/><Relationship Id="rId9" Type="http://schemas.openxmlformats.org/officeDocument/2006/relationships/slideLayout" Target="../slideLayouts/slideLayout81.xml"/><Relationship Id="rId14" Type="http://schemas.openxmlformats.org/officeDocument/2006/relationships/slideLayout" Target="../slideLayouts/slideLayout86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13" Type="http://schemas.openxmlformats.org/officeDocument/2006/relationships/slideLayout" Target="../slideLayouts/slideLayout101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slideLayout" Target="../slideLayouts/slideLayout100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90.xml"/><Relationship Id="rId16" Type="http://schemas.openxmlformats.org/officeDocument/2006/relationships/theme" Target="../theme/theme5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5" Type="http://schemas.openxmlformats.org/officeDocument/2006/relationships/slideLayout" Target="../slideLayouts/slideLayout10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Relationship Id="rId14" Type="http://schemas.openxmlformats.org/officeDocument/2006/relationships/slideLayout" Target="../slideLayouts/slideLayout10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96C79F45-A810-4416-B41E-92B3DCA2585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554"/>
          <a:stretch/>
        </p:blipFill>
        <p:spPr>
          <a:xfrm>
            <a:off x="11299151" y="6464324"/>
            <a:ext cx="791457" cy="34907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1B481B5-3953-4701-A26C-F75C0B24C544}"/>
              </a:ext>
            </a:extLst>
          </p:cNvPr>
          <p:cNvPicPr>
            <a:picLocks noChangeAspect="1"/>
          </p:cNvPicPr>
          <p:nvPr userDrawn="1"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" y="0"/>
            <a:ext cx="12190992" cy="6491703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73336"/>
            <a:ext cx="10515600" cy="102371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631981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265543" y="6576533"/>
            <a:ext cx="177512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|  www.folio.org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-33453" y="6576533"/>
            <a:ext cx="450166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0">
            <a:noAutofit/>
          </a:bodyPr>
          <a:lstStyle/>
          <a:p>
            <a:pPr algn="ctr"/>
            <a:fld id="{09848EAD-0F7B-4937-B01B-BB4372B1E0EA}" type="slidenum">
              <a:rPr lang="en-US" sz="1000" smtClean="0">
                <a:solidFill>
                  <a:schemeClr val="tx2"/>
                </a:solidFill>
              </a:rPr>
              <a:pPr algn="ctr"/>
              <a:t>‹#›</a:t>
            </a:fld>
            <a:endParaRPr lang="en-US" sz="1000" dirty="0">
              <a:solidFill>
                <a:schemeClr val="tx2"/>
              </a:solidFill>
            </a:endParaRPr>
          </a:p>
        </p:txBody>
      </p:sp>
      <p:cxnSp>
        <p:nvCxnSpPr>
          <p:cNvPr id="13" name="Straight Connector 12"/>
          <p:cNvCxnSpPr>
            <a:cxnSpLocks/>
          </p:cNvCxnSpPr>
          <p:nvPr userDrawn="1"/>
        </p:nvCxnSpPr>
        <p:spPr>
          <a:xfrm>
            <a:off x="1283147" y="6701882"/>
            <a:ext cx="9945375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9275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830" r:id="rId5"/>
    <p:sldLayoutId id="2147483722" r:id="rId6"/>
    <p:sldLayoutId id="2147483827" r:id="rId7"/>
    <p:sldLayoutId id="2147483723" r:id="rId8"/>
    <p:sldLayoutId id="2147483724" r:id="rId9"/>
    <p:sldLayoutId id="2147483725" r:id="rId10"/>
    <p:sldLayoutId id="2147483726" r:id="rId11"/>
    <p:sldLayoutId id="2147483727" r:id="rId12"/>
    <p:sldLayoutId id="2147483728" r:id="rId13"/>
    <p:sldLayoutId id="2147483729" r:id="rId14"/>
    <p:sldLayoutId id="2147483730" r:id="rId15"/>
    <p:sldLayoutId id="2147483731" r:id="rId16"/>
    <p:sldLayoutId id="2147483732" r:id="rId17"/>
    <p:sldLayoutId id="2147483733" r:id="rId18"/>
    <p:sldLayoutId id="2147483734" r:id="rId19"/>
    <p:sldLayoutId id="2147483735" r:id="rId20"/>
    <p:sldLayoutId id="2147483736" r:id="rId2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ct val="110000"/>
        </a:lnSpc>
        <a:spcBef>
          <a:spcPct val="0"/>
        </a:spcBef>
        <a:buNone/>
        <a:defRPr sz="3200" b="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9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900"/>
        </a:spcBef>
        <a:buFont typeface="Arial" panose="020B0604020202020204" pitchFamily="34" charset="0"/>
        <a:buChar char="−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9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9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9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96C79F45-A810-4416-B41E-92B3DCA2585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554"/>
          <a:stretch/>
        </p:blipFill>
        <p:spPr>
          <a:xfrm>
            <a:off x="11299151" y="6464324"/>
            <a:ext cx="791457" cy="34907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1B481B5-3953-4701-A26C-F75C0B24C544}"/>
              </a:ext>
            </a:extLst>
          </p:cNvPr>
          <p:cNvPicPr>
            <a:picLocks noChangeAspect="1"/>
          </p:cNvPicPr>
          <p:nvPr userDrawn="1"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" y="0"/>
            <a:ext cx="12190992" cy="6491703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73336"/>
            <a:ext cx="10515600" cy="102371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631981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265543" y="6576533"/>
            <a:ext cx="177512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|  www.folio.org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-33453" y="6576533"/>
            <a:ext cx="450166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0">
            <a:noAutofit/>
          </a:bodyPr>
          <a:lstStyle/>
          <a:p>
            <a:pPr algn="ctr"/>
            <a:fld id="{09848EAD-0F7B-4937-B01B-BB4372B1E0EA}" type="slidenum">
              <a:rPr lang="en-US" sz="1000" smtClean="0">
                <a:solidFill>
                  <a:schemeClr val="tx2"/>
                </a:solidFill>
              </a:rPr>
              <a:pPr algn="ctr"/>
              <a:t>‹#›</a:t>
            </a:fld>
            <a:endParaRPr lang="en-US" sz="1000" dirty="0">
              <a:solidFill>
                <a:schemeClr val="tx2"/>
              </a:solidFill>
            </a:endParaRPr>
          </a:p>
        </p:txBody>
      </p:sp>
      <p:cxnSp>
        <p:nvCxnSpPr>
          <p:cNvPr id="13" name="Straight Connector 12"/>
          <p:cNvCxnSpPr>
            <a:cxnSpLocks/>
          </p:cNvCxnSpPr>
          <p:nvPr userDrawn="1"/>
        </p:nvCxnSpPr>
        <p:spPr>
          <a:xfrm>
            <a:off x="1283147" y="6701882"/>
            <a:ext cx="9945375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4848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831" r:id="rId5"/>
    <p:sldLayoutId id="2147483742" r:id="rId6"/>
    <p:sldLayoutId id="2147483828" r:id="rId7"/>
    <p:sldLayoutId id="2147483743" r:id="rId8"/>
    <p:sldLayoutId id="2147483744" r:id="rId9"/>
    <p:sldLayoutId id="2147483745" r:id="rId10"/>
    <p:sldLayoutId id="2147483746" r:id="rId11"/>
    <p:sldLayoutId id="2147483747" r:id="rId12"/>
    <p:sldLayoutId id="2147483748" r:id="rId13"/>
    <p:sldLayoutId id="2147483749" r:id="rId14"/>
    <p:sldLayoutId id="2147483750" r:id="rId15"/>
    <p:sldLayoutId id="2147483751" r:id="rId16"/>
    <p:sldLayoutId id="2147483752" r:id="rId17"/>
    <p:sldLayoutId id="2147483753" r:id="rId18"/>
    <p:sldLayoutId id="2147483754" r:id="rId19"/>
    <p:sldLayoutId id="2147483755" r:id="rId20"/>
    <p:sldLayoutId id="2147483756" r:id="rId2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ct val="110000"/>
        </a:lnSpc>
        <a:spcBef>
          <a:spcPct val="0"/>
        </a:spcBef>
        <a:buNone/>
        <a:defRPr sz="3200" b="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9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900"/>
        </a:spcBef>
        <a:buFont typeface="Arial" panose="020B0604020202020204" pitchFamily="34" charset="0"/>
        <a:buChar char="−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9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9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9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96C79F45-A810-4416-B41E-92B3DCA2585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554"/>
          <a:stretch/>
        </p:blipFill>
        <p:spPr>
          <a:xfrm>
            <a:off x="11299151" y="6464324"/>
            <a:ext cx="791457" cy="349079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73336"/>
            <a:ext cx="10515600" cy="102371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631981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265543" y="6576533"/>
            <a:ext cx="177512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|  www.folio.org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-33453" y="6576533"/>
            <a:ext cx="450166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0">
            <a:noAutofit/>
          </a:bodyPr>
          <a:lstStyle/>
          <a:p>
            <a:pPr algn="ctr"/>
            <a:fld id="{09848EAD-0F7B-4937-B01B-BB4372B1E0EA}" type="slidenum">
              <a:rPr lang="en-US" sz="1000" smtClean="0">
                <a:solidFill>
                  <a:schemeClr val="tx2"/>
                </a:solidFill>
              </a:rPr>
              <a:pPr algn="ctr"/>
              <a:t>‹#›</a:t>
            </a:fld>
            <a:endParaRPr lang="en-US" sz="1000" dirty="0">
              <a:solidFill>
                <a:schemeClr val="tx2"/>
              </a:solidFill>
            </a:endParaRPr>
          </a:p>
        </p:txBody>
      </p:sp>
      <p:cxnSp>
        <p:nvCxnSpPr>
          <p:cNvPr id="13" name="Straight Connector 12"/>
          <p:cNvCxnSpPr>
            <a:cxnSpLocks/>
          </p:cNvCxnSpPr>
          <p:nvPr userDrawn="1"/>
        </p:nvCxnSpPr>
        <p:spPr>
          <a:xfrm>
            <a:off x="1283147" y="6701882"/>
            <a:ext cx="9945375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7">
            <a:extLst>
              <a:ext uri="{FF2B5EF4-FFF2-40B4-BE49-F238E27FC236}">
                <a16:creationId xmlns:a16="http://schemas.microsoft.com/office/drawing/2014/main" id="{C82704D8-5CED-4810-ABA5-5412AC9DE367}"/>
              </a:ext>
            </a:extLst>
          </p:cNvPr>
          <p:cNvGrpSpPr/>
          <p:nvPr userDrawn="1"/>
        </p:nvGrpSpPr>
        <p:grpSpPr>
          <a:xfrm>
            <a:off x="10896298" y="0"/>
            <a:ext cx="872029" cy="1115568"/>
            <a:chOff x="9180576" y="-375398"/>
            <a:chExt cx="1344168" cy="1719566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C6760F87-1734-4060-A3BA-B038008FEDB0}"/>
                </a:ext>
              </a:extLst>
            </p:cNvPr>
            <p:cNvSpPr/>
            <p:nvPr/>
          </p:nvSpPr>
          <p:spPr>
            <a:xfrm>
              <a:off x="9180576" y="-375398"/>
              <a:ext cx="1344168" cy="171956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1AD9EB8F-9FCD-463C-AB78-5AFC30D8CF0C}"/>
                </a:ext>
              </a:extLst>
            </p:cNvPr>
            <p:cNvPicPr>
              <a:picLocks noChangeAspect="1"/>
            </p:cNvPicPr>
            <p:nvPr/>
          </p:nvPicPr>
          <p:blipFill>
            <a:blip r:embed="rId3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300856" y="195757"/>
              <a:ext cx="1103607" cy="95265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0227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  <p:sldLayoutId id="2147483706" r:id="rId17"/>
    <p:sldLayoutId id="2147483707" r:id="rId18"/>
    <p:sldLayoutId id="2147483758" r:id="rId19"/>
    <p:sldLayoutId id="2147483759" r:id="rId20"/>
    <p:sldLayoutId id="2147483826" r:id="rId21"/>
    <p:sldLayoutId id="2147483708" r:id="rId22"/>
    <p:sldLayoutId id="2147483709" r:id="rId23"/>
    <p:sldLayoutId id="2147483710" r:id="rId24"/>
    <p:sldLayoutId id="2147483711" r:id="rId25"/>
    <p:sldLayoutId id="2147483712" r:id="rId26"/>
    <p:sldLayoutId id="2147483713" r:id="rId27"/>
    <p:sldLayoutId id="2147483714" r:id="rId28"/>
    <p:sldLayoutId id="2147483715" r:id="rId29"/>
    <p:sldLayoutId id="2147483716" r:id="rId30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ct val="110000"/>
        </a:lnSpc>
        <a:spcBef>
          <a:spcPct val="0"/>
        </a:spcBef>
        <a:buNone/>
        <a:defRPr sz="3200" b="0" kern="120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900"/>
        </a:spcBef>
        <a:buFont typeface="Arial" panose="020B0604020202020204" pitchFamily="34" charset="0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900"/>
        </a:spcBef>
        <a:buFont typeface="Arial" panose="020B0604020202020204" pitchFamily="34" charset="0"/>
        <a:buChar char="−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900"/>
        </a:spcBef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9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9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85642700-312A-4B74-980D-99857A04759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6939"/>
          <a:stretch/>
        </p:blipFill>
        <p:spPr>
          <a:xfrm>
            <a:off x="504" y="1"/>
            <a:ext cx="12190992" cy="149704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6C79F45-A810-4416-B41E-92B3DCA2585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554"/>
          <a:stretch/>
        </p:blipFill>
        <p:spPr>
          <a:xfrm>
            <a:off x="11299151" y="6464324"/>
            <a:ext cx="791457" cy="349079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73336"/>
            <a:ext cx="10515600" cy="102371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631981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265543" y="6576533"/>
            <a:ext cx="177512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|  www.folio.org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-33453" y="6576533"/>
            <a:ext cx="450166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0">
            <a:noAutofit/>
          </a:bodyPr>
          <a:lstStyle/>
          <a:p>
            <a:pPr algn="ctr"/>
            <a:fld id="{09848EAD-0F7B-4937-B01B-BB4372B1E0EA}" type="slidenum">
              <a:rPr lang="en-US" sz="1000" smtClean="0">
                <a:solidFill>
                  <a:schemeClr val="tx2"/>
                </a:solidFill>
              </a:rPr>
              <a:pPr algn="ctr"/>
              <a:t>‹#›</a:t>
            </a:fld>
            <a:endParaRPr lang="en-US" sz="1000" dirty="0">
              <a:solidFill>
                <a:schemeClr val="tx2"/>
              </a:solidFill>
            </a:endParaRPr>
          </a:p>
        </p:txBody>
      </p:sp>
      <p:cxnSp>
        <p:nvCxnSpPr>
          <p:cNvPr id="13" name="Straight Connector 12"/>
          <p:cNvCxnSpPr>
            <a:cxnSpLocks/>
          </p:cNvCxnSpPr>
          <p:nvPr userDrawn="1"/>
        </p:nvCxnSpPr>
        <p:spPr>
          <a:xfrm>
            <a:off x="1283147" y="6701882"/>
            <a:ext cx="9945375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4973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6" r:id="rId3"/>
    <p:sldLayoutId id="2147483767" r:id="rId4"/>
    <p:sldLayoutId id="2147483804" r:id="rId5"/>
    <p:sldLayoutId id="2147483771" r:id="rId6"/>
    <p:sldLayoutId id="2147483772" r:id="rId7"/>
    <p:sldLayoutId id="2147483773" r:id="rId8"/>
    <p:sldLayoutId id="2147483774" r:id="rId9"/>
    <p:sldLayoutId id="2147483775" r:id="rId10"/>
    <p:sldLayoutId id="2147483776" r:id="rId11"/>
    <p:sldLayoutId id="2147483777" r:id="rId12"/>
    <p:sldLayoutId id="2147483781" r:id="rId13"/>
    <p:sldLayoutId id="2147483782" r:id="rId14"/>
    <p:sldLayoutId id="2147483788" r:id="rId15"/>
    <p:sldLayoutId id="2147483809" r:id="rId1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ct val="110000"/>
        </a:lnSpc>
        <a:spcBef>
          <a:spcPct val="0"/>
        </a:spcBef>
        <a:buNone/>
        <a:defRPr sz="3200" b="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900"/>
        </a:spcBef>
        <a:buFont typeface="Arial" panose="020B0604020202020204" pitchFamily="34" charset="0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900"/>
        </a:spcBef>
        <a:buFont typeface="Arial" panose="020B0604020202020204" pitchFamily="34" charset="0"/>
        <a:buChar char="−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900"/>
        </a:spcBef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9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9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E09D6C3-247B-400F-8BB9-C385B2383E4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6939"/>
          <a:stretch/>
        </p:blipFill>
        <p:spPr>
          <a:xfrm>
            <a:off x="504" y="1"/>
            <a:ext cx="12190992" cy="149704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6C79F45-A810-4416-B41E-92B3DCA2585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554"/>
          <a:stretch/>
        </p:blipFill>
        <p:spPr>
          <a:xfrm>
            <a:off x="11299151" y="6464324"/>
            <a:ext cx="791457" cy="349079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73336"/>
            <a:ext cx="10515600" cy="102371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631981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265543" y="6576533"/>
            <a:ext cx="177512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|  www.folio.org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-33453" y="6576533"/>
            <a:ext cx="450166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0">
            <a:noAutofit/>
          </a:bodyPr>
          <a:lstStyle/>
          <a:p>
            <a:pPr algn="ctr"/>
            <a:fld id="{09848EAD-0F7B-4937-B01B-BB4372B1E0EA}" type="slidenum">
              <a:rPr lang="en-US" sz="1000" smtClean="0">
                <a:solidFill>
                  <a:schemeClr val="tx2"/>
                </a:solidFill>
              </a:rPr>
              <a:pPr algn="ctr"/>
              <a:t>‹#›</a:t>
            </a:fld>
            <a:endParaRPr lang="en-US" sz="1000" dirty="0">
              <a:solidFill>
                <a:schemeClr val="tx2"/>
              </a:solidFill>
            </a:endParaRPr>
          </a:p>
        </p:txBody>
      </p:sp>
      <p:cxnSp>
        <p:nvCxnSpPr>
          <p:cNvPr id="13" name="Straight Connector 12"/>
          <p:cNvCxnSpPr>
            <a:cxnSpLocks/>
          </p:cNvCxnSpPr>
          <p:nvPr userDrawn="1"/>
        </p:nvCxnSpPr>
        <p:spPr>
          <a:xfrm>
            <a:off x="1283147" y="6701882"/>
            <a:ext cx="9945375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9118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1" r:id="rId1"/>
    <p:sldLayoutId id="2147483812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  <p:sldLayoutId id="2147483820" r:id="rId10"/>
    <p:sldLayoutId id="2147483821" r:id="rId11"/>
    <p:sldLayoutId id="2147483822" r:id="rId12"/>
    <p:sldLayoutId id="2147483823" r:id="rId13"/>
    <p:sldLayoutId id="2147483824" r:id="rId14"/>
    <p:sldLayoutId id="2147483825" r:id="rId15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ct val="110000"/>
        </a:lnSpc>
        <a:spcBef>
          <a:spcPct val="0"/>
        </a:spcBef>
        <a:buNone/>
        <a:defRPr sz="3200" b="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900"/>
        </a:spcBef>
        <a:buFont typeface="Arial" panose="020B0604020202020204" pitchFamily="34" charset="0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900"/>
        </a:spcBef>
        <a:buFont typeface="Arial" panose="020B0604020202020204" pitchFamily="34" charset="0"/>
        <a:buChar char="−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900"/>
        </a:spcBef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9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9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issues.folio.org/browse/UXPROD-3447" TargetMode="External"/><Relationship Id="rId2" Type="http://schemas.openxmlformats.org/officeDocument/2006/relationships/hyperlink" Target="https://issues.folio.org/browse/UXPROD-3255" TargetMode="External"/><Relationship Id="rId1" Type="http://schemas.openxmlformats.org/officeDocument/2006/relationships/slideLayout" Target="../slideLayouts/slideLayout4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issues.folio.org/browse/UXPROD-2002" TargetMode="External"/><Relationship Id="rId2" Type="http://schemas.openxmlformats.org/officeDocument/2006/relationships/hyperlink" Target="https://wiki.folio.org/display/MM/Call+Number+and+Subject+Browse+Use+Cases" TargetMode="External"/><Relationship Id="rId1" Type="http://schemas.openxmlformats.org/officeDocument/2006/relationships/slideLayout" Target="../slideLayouts/slideLayout46.xml"/><Relationship Id="rId5" Type="http://schemas.openxmlformats.org/officeDocument/2006/relationships/hyperlink" Target="https://drive.google.com/drive/folders/16uT-zpTKP_Ksffx5z-gZ5oDNAcaJm_c4" TargetMode="External"/><Relationship Id="rId4" Type="http://schemas.openxmlformats.org/officeDocument/2006/relationships/hyperlink" Target="https://github.com/folio-org/mod-inventory-storage/blob/b7db5fb8cc579e444d9134f5e8bed7207e90fefa/ramls/item.json#L42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drive.google.com/drive/folders/16uT-zpTKP_Ksffx5z-gZ5oDNAcaJm_c4" TargetMode="External"/><Relationship Id="rId2" Type="http://schemas.openxmlformats.org/officeDocument/2006/relationships/hyperlink" Target="https://wiki.folio.org/display/MM/Call+Number+and+Subject+Browse+Use+Cases" TargetMode="External"/><Relationship Id="rId1" Type="http://schemas.openxmlformats.org/officeDocument/2006/relationships/slideLayout" Target="../slideLayouts/slideLayout4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3F6EA937-254B-4326-9F5E-51BD40E5067B}"/>
              </a:ext>
            </a:extLst>
          </p:cNvPr>
          <p:cNvSpPr/>
          <p:nvPr/>
        </p:nvSpPr>
        <p:spPr>
          <a:xfrm>
            <a:off x="1524" y="2219180"/>
            <a:ext cx="12188952" cy="15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27E95C1-4EF6-4F4F-AA1A-7A1D7771818E}"/>
              </a:ext>
            </a:extLst>
          </p:cNvPr>
          <p:cNvSpPr/>
          <p:nvPr/>
        </p:nvSpPr>
        <p:spPr>
          <a:xfrm>
            <a:off x="0" y="1"/>
            <a:ext cx="12192000" cy="2242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22" name="Title 21">
            <a:extLst>
              <a:ext uri="{FF2B5EF4-FFF2-40B4-BE49-F238E27FC236}">
                <a16:creationId xmlns:a16="http://schemas.microsoft.com/office/drawing/2014/main" id="{71D49111-B71D-4380-9A9C-3A28C784AF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 rot="10800000" flipV="1">
            <a:off x="9286043" y="5642097"/>
            <a:ext cx="2746158" cy="696560"/>
          </a:xfrm>
        </p:spPr>
        <p:txBody>
          <a:bodyPr/>
          <a:lstStyle/>
          <a:p>
            <a:r>
              <a:rPr lang="en-US" dirty="0"/>
              <a:t>December 16. 2021</a:t>
            </a:r>
            <a:br>
              <a:rPr lang="en-US" dirty="0"/>
            </a:br>
            <a:r>
              <a:rPr lang="en-US" dirty="0"/>
              <a:t>Khalilah Gambrell </a:t>
            </a:r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C1F638A7-90EE-4BB5-ACF2-DC69855DEE4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b="1" dirty="0"/>
              <a:t>Lotus Release</a:t>
            </a:r>
          </a:p>
          <a:p>
            <a:r>
              <a:rPr lang="en-US" b="1" dirty="0"/>
              <a:t>Call &amp; Subject Browse Overview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3BF1FE90-439B-4919-A878-3DD4C59B81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7840" y="172399"/>
            <a:ext cx="3523793" cy="1784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8867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1792B82-2542-4AA5-8905-740F5C9810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5441" y="393437"/>
            <a:ext cx="10515600" cy="1023710"/>
          </a:xfrm>
        </p:spPr>
        <p:txBody>
          <a:bodyPr/>
          <a:lstStyle/>
          <a:p>
            <a:r>
              <a:rPr lang="en-US" b="1" dirty="0"/>
              <a:t>Overview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A20BBB4-D98F-4E81-B1CA-30052FD194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7052" y="1253331"/>
            <a:ext cx="11310151" cy="5067570"/>
          </a:xfrm>
        </p:spPr>
        <p:txBody>
          <a:bodyPr/>
          <a:lstStyle/>
          <a:p>
            <a:r>
              <a:rPr lang="en-US" sz="2400" dirty="0"/>
              <a:t>Highly requested functionality by several libraries </a:t>
            </a:r>
          </a:p>
          <a:p>
            <a:r>
              <a:rPr lang="en-US" sz="2400" dirty="0"/>
              <a:t>With Elastic search now have capabilities to support:</a:t>
            </a:r>
          </a:p>
          <a:p>
            <a:pPr lvl="1"/>
            <a:r>
              <a:rPr lang="en-US" sz="2000" dirty="0"/>
              <a:t>Call Number browse | </a:t>
            </a:r>
            <a:r>
              <a:rPr lang="en-US" sz="2000" dirty="0">
                <a:hlinkClick r:id="rId2"/>
              </a:rPr>
              <a:t>https://issues.folio.org/browse/UXPROD-3255</a:t>
            </a:r>
            <a:r>
              <a:rPr lang="en-US" sz="2000" dirty="0"/>
              <a:t> </a:t>
            </a:r>
          </a:p>
          <a:p>
            <a:pPr lvl="1"/>
            <a:r>
              <a:rPr lang="en-US" sz="2000" dirty="0"/>
              <a:t>Subject browse | </a:t>
            </a:r>
            <a:r>
              <a:rPr lang="en-US" sz="2000" dirty="0">
                <a:hlinkClick r:id="rId3"/>
              </a:rPr>
              <a:t>https://issues.folio.org/browse/UXPROD-3447</a:t>
            </a:r>
            <a:r>
              <a:rPr lang="en-US" sz="2000" dirty="0"/>
              <a:t> </a:t>
            </a:r>
          </a:p>
          <a:p>
            <a:r>
              <a:rPr lang="en-US" sz="2400" dirty="0"/>
              <a:t>Falcon team (backend)</a:t>
            </a:r>
          </a:p>
          <a:p>
            <a:r>
              <a:rPr lang="en-US" sz="2400" dirty="0"/>
              <a:t>Firebird team (frontend) </a:t>
            </a:r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43264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1792B82-2542-4AA5-8905-740F5C9810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5337" y="229621"/>
            <a:ext cx="10515600" cy="1023710"/>
          </a:xfrm>
        </p:spPr>
        <p:txBody>
          <a:bodyPr/>
          <a:lstStyle/>
          <a:p>
            <a:r>
              <a:rPr lang="en-US" b="1" dirty="0"/>
              <a:t>Call number browse (Lotus development)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A20BBB4-D98F-4E81-B1CA-30052FD194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8575" y="1253331"/>
            <a:ext cx="11549849" cy="5067570"/>
          </a:xfrm>
        </p:spPr>
        <p:txBody>
          <a:bodyPr/>
          <a:lstStyle/>
          <a:p>
            <a:r>
              <a:rPr lang="en-US" sz="2000" dirty="0"/>
              <a:t>Addresses most documented call number </a:t>
            </a:r>
            <a:r>
              <a:rPr lang="en-US" sz="2000" dirty="0">
                <a:hlinkClick r:id="rId2"/>
              </a:rPr>
              <a:t>use cases</a:t>
            </a:r>
            <a:r>
              <a:rPr lang="en-US" sz="2000" dirty="0"/>
              <a:t>. </a:t>
            </a:r>
          </a:p>
          <a:p>
            <a:r>
              <a:rPr lang="en-US" sz="2000" dirty="0"/>
              <a:t>Support most call number schemes based on </a:t>
            </a:r>
            <a:r>
              <a:rPr lang="en-US" sz="2000" dirty="0">
                <a:hlinkClick r:id="rId3"/>
              </a:rPr>
              <a:t>Normalize Call number for sorting feature</a:t>
            </a:r>
            <a:r>
              <a:rPr lang="en-US" sz="2000" dirty="0"/>
              <a:t> </a:t>
            </a:r>
          </a:p>
          <a:p>
            <a:pPr lvl="1"/>
            <a:r>
              <a:rPr lang="en-US" sz="1600" i="1" dirty="0"/>
              <a:t>LC, Dewey, Harvard </a:t>
            </a:r>
            <a:r>
              <a:rPr lang="en-US" sz="1600" i="1" dirty="0" err="1"/>
              <a:t>Yenching</a:t>
            </a:r>
            <a:r>
              <a:rPr lang="en-US" sz="1600" i="1" dirty="0"/>
              <a:t>, most forms of music catalog numbers or accession numbers very well</a:t>
            </a:r>
          </a:p>
          <a:p>
            <a:r>
              <a:rPr lang="en-US" sz="2000" dirty="0"/>
              <a:t>Call number to browse &gt; </a:t>
            </a:r>
            <a:r>
              <a:rPr lang="en-US" sz="2000" i="1" dirty="0"/>
              <a:t>the </a:t>
            </a:r>
            <a:r>
              <a:rPr lang="en-US" sz="2000" b="1" i="1" dirty="0"/>
              <a:t>effective shelving order property </a:t>
            </a:r>
            <a:r>
              <a:rPr lang="en-US" sz="2000" i="1" dirty="0"/>
              <a:t>of the item record is a system generated normalization of </a:t>
            </a:r>
            <a:r>
              <a:rPr lang="en-US" sz="2000" b="1" i="1" dirty="0"/>
              <a:t>effective call number </a:t>
            </a:r>
            <a:r>
              <a:rPr lang="en-US" sz="2000" i="1" dirty="0"/>
              <a:t>and it is used to determine items physical position in on a shelf.  (based on </a:t>
            </a:r>
            <a:r>
              <a:rPr lang="en-US" sz="2000" i="1" dirty="0" err="1">
                <a:hlinkClick r:id="rId4"/>
              </a:rPr>
              <a:t>item.json</a:t>
            </a:r>
            <a:r>
              <a:rPr lang="en-US" sz="2000" i="1" dirty="0"/>
              <a:t>) </a:t>
            </a:r>
          </a:p>
          <a:p>
            <a:r>
              <a:rPr lang="en-US" sz="2000" dirty="0"/>
              <a:t>Mockups: </a:t>
            </a:r>
            <a:r>
              <a:rPr lang="en-US" sz="2000" dirty="0">
                <a:hlinkClick r:id="rId5"/>
              </a:rPr>
              <a:t>https://drive.google.com/drive/folders/16uT-zpTKP_Ksffx5z-gZ5oDNAcaJm_c4</a:t>
            </a:r>
            <a:r>
              <a:rPr lang="en-US" sz="2000" dirty="0"/>
              <a:t> 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6" name="Content Placeholder 4">
            <a:extLst>
              <a:ext uri="{FF2B5EF4-FFF2-40B4-BE49-F238E27FC236}">
                <a16:creationId xmlns:a16="http://schemas.microsoft.com/office/drawing/2014/main" id="{D7801C51-8799-4BCC-95EE-6EC3C411FBA4}"/>
              </a:ext>
            </a:extLst>
          </p:cNvPr>
          <p:cNvSpPr txBox="1">
            <a:spLocks/>
          </p:cNvSpPr>
          <p:nvPr/>
        </p:nvSpPr>
        <p:spPr>
          <a:xfrm>
            <a:off x="6480698" y="1253331"/>
            <a:ext cx="5317726" cy="506757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9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900"/>
              </a:spcBef>
              <a:buFont typeface="Arial" panose="020B0604020202020204" pitchFamily="34" charset="0"/>
              <a:buChar char="−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9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9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9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7279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1792B82-2542-4AA5-8905-740F5C9810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5337" y="229621"/>
            <a:ext cx="10515600" cy="1023710"/>
          </a:xfrm>
        </p:spPr>
        <p:txBody>
          <a:bodyPr/>
          <a:lstStyle/>
          <a:p>
            <a:r>
              <a:rPr lang="en-US" b="1" dirty="0"/>
              <a:t>Subject browse (Lotus development)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A20BBB4-D98F-4E81-B1CA-30052FD194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337" y="1253331"/>
            <a:ext cx="11333087" cy="2315492"/>
          </a:xfrm>
        </p:spPr>
        <p:txBody>
          <a:bodyPr/>
          <a:lstStyle/>
          <a:p>
            <a:r>
              <a:rPr lang="en-US" sz="2000" dirty="0"/>
              <a:t>Please add </a:t>
            </a:r>
            <a:r>
              <a:rPr lang="en-US" sz="2000" dirty="0">
                <a:hlinkClick r:id="rId2"/>
              </a:rPr>
              <a:t>use cases</a:t>
            </a:r>
            <a:r>
              <a:rPr lang="en-US" sz="2000" dirty="0"/>
              <a:t> </a:t>
            </a:r>
            <a:endParaRPr lang="en-US" sz="2000" i="1" dirty="0"/>
          </a:p>
          <a:p>
            <a:r>
              <a:rPr lang="en-US" sz="2000" dirty="0"/>
              <a:t>Mockups: </a:t>
            </a:r>
            <a:r>
              <a:rPr lang="en-US" sz="2000" dirty="0">
                <a:hlinkClick r:id="rId3"/>
              </a:rPr>
              <a:t>https://drive.google.com/drive/folders/16uT-zpTKP_Ksffx5z-gZ5oDNAcaJm_c4</a:t>
            </a:r>
            <a:r>
              <a:rPr lang="en-US" sz="2000" dirty="0"/>
              <a:t>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6" name="Content Placeholder 4">
            <a:extLst>
              <a:ext uri="{FF2B5EF4-FFF2-40B4-BE49-F238E27FC236}">
                <a16:creationId xmlns:a16="http://schemas.microsoft.com/office/drawing/2014/main" id="{D7801C51-8799-4BCC-95EE-6EC3C411FBA4}"/>
              </a:ext>
            </a:extLst>
          </p:cNvPr>
          <p:cNvSpPr txBox="1">
            <a:spLocks/>
          </p:cNvSpPr>
          <p:nvPr/>
        </p:nvSpPr>
        <p:spPr>
          <a:xfrm>
            <a:off x="6480698" y="1253331"/>
            <a:ext cx="5317726" cy="506757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9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900"/>
              </a:spcBef>
              <a:buFont typeface="Arial" panose="020B0604020202020204" pitchFamily="34" charset="0"/>
              <a:buChar char="−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9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9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9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8669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1792B82-2542-4AA5-8905-740F5C9810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5337" y="229621"/>
            <a:ext cx="10515600" cy="1023710"/>
          </a:xfrm>
        </p:spPr>
        <p:txBody>
          <a:bodyPr/>
          <a:lstStyle/>
          <a:p>
            <a:r>
              <a:rPr lang="en-US" b="1" dirty="0"/>
              <a:t>Status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A20BBB4-D98F-4E81-B1CA-30052FD194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337" y="1253331"/>
            <a:ext cx="11333087" cy="2315492"/>
          </a:xfrm>
        </p:spPr>
        <p:txBody>
          <a:bodyPr/>
          <a:lstStyle/>
          <a:p>
            <a:r>
              <a:rPr lang="en-US" sz="2000" dirty="0"/>
              <a:t>Review mockups (In progress) </a:t>
            </a:r>
          </a:p>
          <a:p>
            <a:r>
              <a:rPr lang="en-US" sz="2000" dirty="0"/>
              <a:t>Development (In progress) </a:t>
            </a:r>
          </a:p>
          <a:p>
            <a:r>
              <a:rPr lang="en-US" sz="2000" dirty="0"/>
              <a:t>Will need testers to validate implementation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6" name="Content Placeholder 4">
            <a:extLst>
              <a:ext uri="{FF2B5EF4-FFF2-40B4-BE49-F238E27FC236}">
                <a16:creationId xmlns:a16="http://schemas.microsoft.com/office/drawing/2014/main" id="{D7801C51-8799-4BCC-95EE-6EC3C411FBA4}"/>
              </a:ext>
            </a:extLst>
          </p:cNvPr>
          <p:cNvSpPr txBox="1">
            <a:spLocks/>
          </p:cNvSpPr>
          <p:nvPr/>
        </p:nvSpPr>
        <p:spPr>
          <a:xfrm>
            <a:off x="6480698" y="1253331"/>
            <a:ext cx="5317726" cy="506757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9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900"/>
              </a:spcBef>
              <a:buFont typeface="Arial" panose="020B0604020202020204" pitchFamily="34" charset="0"/>
              <a:buChar char="−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9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9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9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9314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1F8AE8C1-0E0B-432F-8AB5-3D92BCFF87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1F1C014-99EC-49A9-BAA8-4C086EE0401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DA65A5F5-7B68-4429-8247-E0D13618DA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9722" y="234318"/>
            <a:ext cx="3708045" cy="1878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6471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1_FOLIO - Cover">
  <a:themeElements>
    <a:clrScheme name="FOLIO">
      <a:dk1>
        <a:sysClr val="windowText" lastClr="000000"/>
      </a:dk1>
      <a:lt1>
        <a:sysClr val="window" lastClr="FFFFFF"/>
      </a:lt1>
      <a:dk2>
        <a:srgbClr val="454545"/>
      </a:dk2>
      <a:lt2>
        <a:srgbClr val="E7E6E6"/>
      </a:lt2>
      <a:accent1>
        <a:srgbClr val="FF674C"/>
      </a:accent1>
      <a:accent2>
        <a:srgbClr val="5D6883"/>
      </a:accent2>
      <a:accent3>
        <a:srgbClr val="4C7EA5"/>
      </a:accent3>
      <a:accent4>
        <a:srgbClr val="9383A0"/>
      </a:accent4>
      <a:accent5>
        <a:srgbClr val="2B303C"/>
      </a:accent5>
      <a:accent6>
        <a:srgbClr val="002F56"/>
      </a:accent6>
      <a:hlink>
        <a:srgbClr val="0563C1"/>
      </a:hlink>
      <a:folHlink>
        <a:srgbClr val="954F72"/>
      </a:folHlink>
    </a:clrScheme>
    <a:fontScheme name="EBSCO Gener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gradFill>
          <a:gsLst>
            <a:gs pos="50000">
              <a:srgbClr val="10387A"/>
            </a:gs>
            <a:gs pos="50000">
              <a:schemeClr val="accent1"/>
            </a:gs>
          </a:gsLst>
          <a:lin ang="14100000" scaled="0"/>
        </a:gradFill>
        <a:ln>
          <a:noFill/>
        </a:ln>
      </a:spPr>
      <a:bodyPr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 cap="rnd">
          <a:solidFill>
            <a:schemeClr val="bg1">
              <a:lumMod val="50000"/>
            </a:schemeClr>
          </a:solidFill>
          <a:round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EBSCO 2015 Theme v2" id="{2975043A-C95F-4D9D-8966-BD2F9103FC35}" vid="{A25642F3-7D27-431F-B3B7-742F97631E52}"/>
    </a:ext>
  </a:extLst>
</a:theme>
</file>

<file path=ppt/theme/theme2.xml><?xml version="1.0" encoding="utf-8"?>
<a:theme xmlns:a="http://schemas.openxmlformats.org/drawingml/2006/main" name="2_FOLIO - Cover">
  <a:themeElements>
    <a:clrScheme name="FOLIO">
      <a:dk1>
        <a:sysClr val="windowText" lastClr="000000"/>
      </a:dk1>
      <a:lt1>
        <a:sysClr val="window" lastClr="FFFFFF"/>
      </a:lt1>
      <a:dk2>
        <a:srgbClr val="454545"/>
      </a:dk2>
      <a:lt2>
        <a:srgbClr val="E7E6E6"/>
      </a:lt2>
      <a:accent1>
        <a:srgbClr val="FF674C"/>
      </a:accent1>
      <a:accent2>
        <a:srgbClr val="5D6883"/>
      </a:accent2>
      <a:accent3>
        <a:srgbClr val="4C7EA5"/>
      </a:accent3>
      <a:accent4>
        <a:srgbClr val="9383A0"/>
      </a:accent4>
      <a:accent5>
        <a:srgbClr val="2B303C"/>
      </a:accent5>
      <a:accent6>
        <a:srgbClr val="002F56"/>
      </a:accent6>
      <a:hlink>
        <a:srgbClr val="0563C1"/>
      </a:hlink>
      <a:folHlink>
        <a:srgbClr val="954F72"/>
      </a:folHlink>
    </a:clrScheme>
    <a:fontScheme name="EBSCO Gener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gradFill>
          <a:gsLst>
            <a:gs pos="50000">
              <a:srgbClr val="10387A"/>
            </a:gs>
            <a:gs pos="50000">
              <a:schemeClr val="accent1"/>
            </a:gs>
          </a:gsLst>
          <a:lin ang="14100000" scaled="0"/>
        </a:gradFill>
        <a:ln>
          <a:noFill/>
        </a:ln>
      </a:spPr>
      <a:bodyPr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 cap="rnd">
          <a:solidFill>
            <a:schemeClr val="bg1">
              <a:lumMod val="50000"/>
            </a:schemeClr>
          </a:solidFill>
          <a:round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EBSCO 2015 Theme v2" id="{2975043A-C95F-4D9D-8966-BD2F9103FC35}" vid="{A25642F3-7D27-431F-B3B7-742F97631E52}"/>
    </a:ext>
  </a:extLst>
</a:theme>
</file>

<file path=ppt/theme/theme3.xml><?xml version="1.0" encoding="utf-8"?>
<a:theme xmlns:a="http://schemas.openxmlformats.org/drawingml/2006/main" name="FOLIO - Body">
  <a:themeElements>
    <a:clrScheme name="FOLIO">
      <a:dk1>
        <a:sysClr val="windowText" lastClr="000000"/>
      </a:dk1>
      <a:lt1>
        <a:sysClr val="window" lastClr="FFFFFF"/>
      </a:lt1>
      <a:dk2>
        <a:srgbClr val="454545"/>
      </a:dk2>
      <a:lt2>
        <a:srgbClr val="E7E6E6"/>
      </a:lt2>
      <a:accent1>
        <a:srgbClr val="FF674C"/>
      </a:accent1>
      <a:accent2>
        <a:srgbClr val="5D6883"/>
      </a:accent2>
      <a:accent3>
        <a:srgbClr val="4C7EA5"/>
      </a:accent3>
      <a:accent4>
        <a:srgbClr val="9383A0"/>
      </a:accent4>
      <a:accent5>
        <a:srgbClr val="2B303C"/>
      </a:accent5>
      <a:accent6>
        <a:srgbClr val="002F56"/>
      </a:accent6>
      <a:hlink>
        <a:srgbClr val="0563C1"/>
      </a:hlink>
      <a:folHlink>
        <a:srgbClr val="954F72"/>
      </a:folHlink>
    </a:clrScheme>
    <a:fontScheme name="EBSCO Gener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gradFill>
          <a:gsLst>
            <a:gs pos="50000">
              <a:srgbClr val="10387A"/>
            </a:gs>
            <a:gs pos="50000">
              <a:schemeClr val="accent1"/>
            </a:gs>
          </a:gsLst>
          <a:lin ang="14100000" scaled="0"/>
        </a:gradFill>
        <a:ln>
          <a:noFill/>
        </a:ln>
      </a:spPr>
      <a:bodyPr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 cap="rnd">
          <a:solidFill>
            <a:schemeClr val="bg1">
              <a:lumMod val="50000"/>
            </a:schemeClr>
          </a:solidFill>
          <a:round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EBSCO 2015 Theme v2" id="{2975043A-C95F-4D9D-8966-BD2F9103FC35}" vid="{A25642F3-7D27-431F-B3B7-742F97631E52}"/>
    </a:ext>
  </a:extLst>
</a:theme>
</file>

<file path=ppt/theme/theme4.xml><?xml version="1.0" encoding="utf-8"?>
<a:theme xmlns:a="http://schemas.openxmlformats.org/drawingml/2006/main" name="1_FOLIO - Body">
  <a:themeElements>
    <a:clrScheme name="FOLIO">
      <a:dk1>
        <a:sysClr val="windowText" lastClr="000000"/>
      </a:dk1>
      <a:lt1>
        <a:sysClr val="window" lastClr="FFFFFF"/>
      </a:lt1>
      <a:dk2>
        <a:srgbClr val="454545"/>
      </a:dk2>
      <a:lt2>
        <a:srgbClr val="E7E6E6"/>
      </a:lt2>
      <a:accent1>
        <a:srgbClr val="FF674C"/>
      </a:accent1>
      <a:accent2>
        <a:srgbClr val="5D6883"/>
      </a:accent2>
      <a:accent3>
        <a:srgbClr val="4C7EA5"/>
      </a:accent3>
      <a:accent4>
        <a:srgbClr val="9383A0"/>
      </a:accent4>
      <a:accent5>
        <a:srgbClr val="2B303C"/>
      </a:accent5>
      <a:accent6>
        <a:srgbClr val="002F56"/>
      </a:accent6>
      <a:hlink>
        <a:srgbClr val="0563C1"/>
      </a:hlink>
      <a:folHlink>
        <a:srgbClr val="954F72"/>
      </a:folHlink>
    </a:clrScheme>
    <a:fontScheme name="EBSCO Gener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gradFill>
          <a:gsLst>
            <a:gs pos="50000">
              <a:srgbClr val="10387A"/>
            </a:gs>
            <a:gs pos="50000">
              <a:schemeClr val="accent1"/>
            </a:gs>
          </a:gsLst>
          <a:lin ang="14100000" scaled="0"/>
        </a:gradFill>
        <a:ln>
          <a:noFill/>
        </a:ln>
      </a:spPr>
      <a:bodyPr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 cap="rnd">
          <a:solidFill>
            <a:schemeClr val="bg1">
              <a:lumMod val="50000"/>
            </a:schemeClr>
          </a:solidFill>
          <a:round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EBSCO 2015 Theme v2" id="{2975043A-C95F-4D9D-8966-BD2F9103FC35}" vid="{A25642F3-7D27-431F-B3B7-742F97631E52}"/>
    </a:ext>
  </a:extLst>
</a:theme>
</file>

<file path=ppt/theme/theme5.xml><?xml version="1.0" encoding="utf-8"?>
<a:theme xmlns:a="http://schemas.openxmlformats.org/drawingml/2006/main" name="2_FOLIO - Body">
  <a:themeElements>
    <a:clrScheme name="FOLIO">
      <a:dk1>
        <a:sysClr val="windowText" lastClr="000000"/>
      </a:dk1>
      <a:lt1>
        <a:sysClr val="window" lastClr="FFFFFF"/>
      </a:lt1>
      <a:dk2>
        <a:srgbClr val="454545"/>
      </a:dk2>
      <a:lt2>
        <a:srgbClr val="E7E6E6"/>
      </a:lt2>
      <a:accent1>
        <a:srgbClr val="FF674C"/>
      </a:accent1>
      <a:accent2>
        <a:srgbClr val="5D6883"/>
      </a:accent2>
      <a:accent3>
        <a:srgbClr val="4C7EA5"/>
      </a:accent3>
      <a:accent4>
        <a:srgbClr val="9383A0"/>
      </a:accent4>
      <a:accent5>
        <a:srgbClr val="2B303C"/>
      </a:accent5>
      <a:accent6>
        <a:srgbClr val="002F56"/>
      </a:accent6>
      <a:hlink>
        <a:srgbClr val="0563C1"/>
      </a:hlink>
      <a:folHlink>
        <a:srgbClr val="954F72"/>
      </a:folHlink>
    </a:clrScheme>
    <a:fontScheme name="EBSCO Gener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gradFill>
          <a:gsLst>
            <a:gs pos="50000">
              <a:srgbClr val="10387A"/>
            </a:gs>
            <a:gs pos="50000">
              <a:schemeClr val="accent1"/>
            </a:gs>
          </a:gsLst>
          <a:lin ang="14100000" scaled="0"/>
        </a:gradFill>
        <a:ln>
          <a:noFill/>
        </a:ln>
      </a:spPr>
      <a:bodyPr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 cap="rnd">
          <a:solidFill>
            <a:schemeClr val="bg1">
              <a:lumMod val="50000"/>
            </a:schemeClr>
          </a:solidFill>
          <a:round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EBSCO 2015 Theme v2" id="{2975043A-C95F-4D9D-8966-BD2F9103FC35}" vid="{A25642F3-7D27-431F-B3B7-742F97631E5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1918</TotalTime>
  <Words>227</Words>
  <Application>Microsoft Office PowerPoint</Application>
  <PresentationFormat>Widescreen</PresentationFormat>
  <Paragraphs>39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1_FOLIO - Cover</vt:lpstr>
      <vt:lpstr>2_FOLIO - Cover</vt:lpstr>
      <vt:lpstr>FOLIO - Body</vt:lpstr>
      <vt:lpstr>1_FOLIO - Body</vt:lpstr>
      <vt:lpstr>2_FOLIO - Body</vt:lpstr>
      <vt:lpstr>December 16. 2021 Khalilah Gambrell </vt:lpstr>
      <vt:lpstr>Overview</vt:lpstr>
      <vt:lpstr>Call number browse (Lotus development) </vt:lpstr>
      <vt:lpstr>Subject browse (Lotus development) </vt:lpstr>
      <vt:lpstr>Status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an example of a title and body slide</dc:title>
  <dc:creator>Megan Behrendt</dc:creator>
  <cp:lastModifiedBy>Khalilah Gambrell</cp:lastModifiedBy>
  <cp:revision>29</cp:revision>
  <dcterms:created xsi:type="dcterms:W3CDTF">2018-04-03T18:00:53Z</dcterms:created>
  <dcterms:modified xsi:type="dcterms:W3CDTF">2021-12-16T18:25:02Z</dcterms:modified>
</cp:coreProperties>
</file>