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 roundtripDataSignature="AMtx7mjZ1EB+56cUVkRVxE8Wbodgj0sur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9" name="Marc Johnson"/>
  <p:cmAuthor clrIdx="1" id="1" initials="" lastIdx="7" name="R. Auramau"/>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48B3F20-C6F9-4805-82F5-402866FA2F27}">
  <a:tblStyle styleId="{F48B3F20-C6F9-4805-82F5-402866FA2F2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7-27T12:03:10.284">
    <p:pos x="528" y="812"/>
    <p:text>Whilst I don't think it needs actively mentioning in the text, I think it should be noted somewhere (maybe in challenges) that this property only holds for the current design in the absence of failures</p:text>
    <p:extLst>
      <p:ext uri="{C676402C-5697-4E1C-873F-D02D1690AC5C}">
        <p15:threadingInfo timeZoneBias="0"/>
      </p:ext>
      <p:ext uri="http://customooxmlschemas.google.com/">
        <go:slidesCustomData xmlns:go="http://customooxmlschemas.google.com/" commentPostId="AAAAc56gORY"/>
      </p:ext>
    </p:extLst>
  </p:cm>
  <p:cm authorId="1" idx="1" dt="2022-07-25T15:25:52.685">
    <p:pos x="528" y="812"/>
    <p:text>I'm not sure I follow this. Could you rephrase it please.</p:text>
    <p:extLst>
      <p:ext uri="{C676402C-5697-4E1C-873F-D02D1690AC5C}">
        <p15:threadingInfo timeZoneBias="0">
          <p15:parentCm authorId="0" idx="1"/>
        </p15:threadingInfo>
      </p:ext>
      <p:ext uri="http://customooxmlschemas.google.com/">
        <go:slidesCustomData xmlns:go="http://customooxmlschemas.google.com/" commentPostId="AAAAcA7drpc"/>
      </p:ext>
    </p:extLst>
  </p:cm>
  <p:cm authorId="0" idx="2" dt="2022-07-26T09:33:46.296">
    <p:pos x="528" y="812"/>
    <p:text>Basically, that in the current design, it is up to the implementor (of the consumer) to handle failures in a way that supports this.
There are likely failure scenarios where the consumer may never become consistent again.</p:text>
    <p:extLst>
      <p:ext uri="{C676402C-5697-4E1C-873F-D02D1690AC5C}">
        <p15:threadingInfo timeZoneBias="0">
          <p15:parentCm authorId="0" idx="1"/>
        </p15:threadingInfo>
      </p:ext>
      <p:ext uri="http://customooxmlschemas.google.com/">
        <go:slidesCustomData xmlns:go="http://customooxmlschemas.google.com/" commentPostId="AAAAdOXqN1Q"/>
      </p:ext>
    </p:extLst>
  </p:cm>
  <p:cm authorId="1" idx="2" dt="2022-07-27T12:03:10.284">
    <p:pos x="528" y="812"/>
    <p:text>I see now. I'd say this slide is about key concepts but not about implementation. So, I'd keep this as is but I have added your point to slide #14.</p:text>
    <p:extLst>
      <p:ext uri="{C676402C-5697-4E1C-873F-D02D1690AC5C}">
        <p15:threadingInfo timeZoneBias="0">
          <p15:parentCm authorId="0" idx="1"/>
        </p15:threadingInfo>
      </p:ext>
      <p:ext uri="http://customooxmlschemas.google.com/">
        <go:slidesCustomData xmlns:go="http://customooxmlschemas.google.com/" commentPostId="AAAAdRC44lo"/>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2-07-26T09:36:14.810">
    <p:pos x="528" y="753"/>
    <p:text>This could present a challenge for trying to loosen the dependencies between modules because in order to do that initial synchronization they must depend upon the specific sources of truth.</p:text>
    <p:extLst>
      <p:ext uri="{C676402C-5697-4E1C-873F-D02D1690AC5C}">
        <p15:threadingInfo timeZoneBias="0"/>
      </p:ext>
      <p:ext uri="http://customooxmlschemas.google.com/">
        <go:slidesCustomData xmlns:go="http://customooxmlschemas.google.com/" commentPostId="AAAAdOXqN1U"/>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2-07-27T09:46:04.059">
    <p:pos x="528" y="753"/>
    <p:text>Is this because RMB doesn't support issuing multiple SQL statements to PostgreSQL in a transaction?</p:text>
    <p:extLst>
      <p:ext uri="{C676402C-5697-4E1C-873F-D02D1690AC5C}">
        <p15:threadingInfo timeZoneBias="0"/>
      </p:ext>
      <p:ext uri="http://customooxmlschemas.google.com/">
        <go:slidesCustomData xmlns:go="http://customooxmlschemas.google.com/" commentPostId="AAAAdOXqN1Y"/>
      </p:ext>
    </p:extLst>
  </p:cm>
  <p:cm authorId="1" idx="3" dt="2022-07-26T12:49:17.927">
    <p:pos x="528" y="753"/>
    <p:text>Exactly.</p:text>
    <p:extLst>
      <p:ext uri="{C676402C-5697-4E1C-873F-D02D1690AC5C}">
        <p15:threadingInfo timeZoneBias="0">
          <p15:parentCm authorId="0" idx="4"/>
        </p15:threadingInfo>
      </p:ext>
      <p:ext uri="http://customooxmlschemas.google.com/">
        <go:slidesCustomData xmlns:go="http://customooxmlschemas.google.com/" commentPostId="AAAAc4-KSIM"/>
      </p:ext>
    </p:extLst>
  </p:cm>
  <p:cm authorId="0" idx="5" dt="2022-07-27T09:46:04.059">
    <p:pos x="528" y="753"/>
    <p:text>Maybe this could be reworded to say something like: "cannot make changes to record and put message into outbox in same transaction"</p:text>
    <p:extLst>
      <p:ext uri="{C676402C-5697-4E1C-873F-D02D1690AC5C}">
        <p15:threadingInfo timeZoneBias="0">
          <p15:parentCm authorId="0" idx="4"/>
        </p15:threadingInfo>
      </p:ext>
      <p:ext uri="http://customooxmlschemas.google.com/">
        <go:slidesCustomData xmlns:go="http://customooxmlschemas.google.com/" commentPostId="AAAAdRiXlic"/>
      </p:ext>
    </p:extLst>
  </p:cm>
  <p:cm authorId="0" idx="6" dt="2022-07-27T12:10:00.155">
    <p:pos x="528" y="853"/>
    <p:text>How does this address this challenge?
If a consumer needs something from a record that also contains PII that it shouldn't access, auth on the topics for those messages won't address this challenge.</p:text>
    <p:extLst>
      <p:ext uri="{C676402C-5697-4E1C-873F-D02D1690AC5C}">
        <p15:threadingInfo timeZoneBias="0"/>
      </p:ext>
      <p:ext uri="http://customooxmlschemas.google.com/">
        <go:slidesCustomData xmlns:go="http://customooxmlschemas.google.com/" commentPostId="AAAAdOXqN1c"/>
      </p:ext>
    </p:extLst>
  </p:cm>
  <p:cm authorId="1" idx="4" dt="2022-07-26T13:14:29.955">
    <p:pos x="528" y="853"/>
    <p:text>Yes, this does not restrict access at the level of event fields, but it allows you to restrict access to unauthorized consumers.</p:text>
    <p:extLst>
      <p:ext uri="{C676402C-5697-4E1C-873F-D02D1690AC5C}">
        <p15:threadingInfo timeZoneBias="0">
          <p15:parentCm authorId="0" idx="6"/>
        </p15:threadingInfo>
      </p:ext>
      <p:ext uri="http://customooxmlschemas.google.com/">
        <go:slidesCustomData xmlns:go="http://customooxmlschemas.google.com/" commentPostId="AAAAc4-KSIQ"/>
      </p:ext>
    </p:extLst>
  </p:cm>
  <p:cm authorId="0" idx="7" dt="2022-07-27T09:47:17.198">
    <p:pos x="528" y="853"/>
    <p:text>I think that covers unauthorized access to the data in general. I don't think it necessarily addresses challenges with PII specifically.
Maybe reword to suggest that part of the solution involves auth. The current wording suggests it completely resolves this challenge.</p:text>
    <p:extLst>
      <p:ext uri="{C676402C-5697-4E1C-873F-D02D1690AC5C}">
        <p15:threadingInfo timeZoneBias="0">
          <p15:parentCm authorId="0" idx="6"/>
        </p15:threadingInfo>
      </p:ext>
      <p:ext uri="http://customooxmlschemas.google.com/">
        <go:slidesCustomData xmlns:go="http://customooxmlschemas.google.com/" commentPostId="AAAAdRiXlik"/>
      </p:ext>
    </p:extLst>
  </p:cm>
  <p:cm authorId="1" idx="5" dt="2022-07-27T12:10:00.155">
    <p:pos x="528" y="853"/>
    <p:text>I've reworded this.</p:text>
    <p:extLst>
      <p:ext uri="{C676402C-5697-4E1C-873F-D02D1690AC5C}">
        <p15:threadingInfo timeZoneBias="0">
          <p15:parentCm authorId="0" idx="6"/>
        </p15:threadingInfo>
      </p:ext>
      <p:ext uri="http://customooxmlschemas.google.com/">
        <go:slidesCustomData xmlns:go="http://customooxmlschemas.google.com/" commentPostId="AAAAdRC44ls"/>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2-07-27T12:12:44.791">
    <p:pos x="528" y="1028"/>
    <p:text>Versioning of what, the record representation schema or the message schema?</p:text>
    <p:extLst>
      <p:ext uri="{C676402C-5697-4E1C-873F-D02D1690AC5C}">
        <p15:threadingInfo timeZoneBias="0"/>
      </p:ext>
      <p:ext uri="http://customooxmlschemas.google.com/">
        <go:slidesCustomData xmlns:go="http://customooxmlschemas.google.com/" commentPostId="AAAAdOXqN1g"/>
      </p:ext>
    </p:extLst>
  </p:cm>
  <p:cm authorId="1" idx="6" dt="2022-07-26T13:32:59.847">
    <p:pos x="528" y="1028"/>
    <p:text>I believe we may be interested in versioning both schemas.</p:text>
    <p:extLst>
      <p:ext uri="{C676402C-5697-4E1C-873F-D02D1690AC5C}">
        <p15:threadingInfo timeZoneBias="0">
          <p15:parentCm authorId="0" idx="8"/>
        </p15:threadingInfo>
      </p:ext>
      <p:ext uri="http://customooxmlschemas.google.com/">
        <go:slidesCustomData xmlns:go="http://customooxmlschemas.google.com/" commentPostId="AAAAc4-KSIU"/>
      </p:ext>
    </p:extLst>
  </p:cm>
  <p:cm authorId="0" idx="9" dt="2022-07-27T09:47:41.599">
    <p:pos x="528" y="1028"/>
    <p:text>Maybe it's worth adding a few extra bullet points to expand upon that</p:text>
    <p:extLst>
      <p:ext uri="{C676402C-5697-4E1C-873F-D02D1690AC5C}">
        <p15:threadingInfo timeZoneBias="0">
          <p15:parentCm authorId="0" idx="8"/>
        </p15:threadingInfo>
      </p:ext>
      <p:ext uri="http://customooxmlschemas.google.com/">
        <go:slidesCustomData xmlns:go="http://customooxmlschemas.google.com/" commentPostId="AAAAdRiXlio"/>
      </p:ext>
    </p:extLst>
  </p:cm>
  <p:cm authorId="1" idx="7" dt="2022-07-27T12:12:44.791">
    <p:pos x="528" y="1028"/>
    <p:text>Added.</p:text>
    <p:extLst>
      <p:ext uri="{C676402C-5697-4E1C-873F-D02D1690AC5C}">
        <p15:threadingInfo timeZoneBias="0">
          <p15:parentCm authorId="0" idx="8"/>
        </p15:threadingInfo>
      </p:ext>
      <p:ext uri="http://customooxmlschemas.google.com/">
        <go:slidesCustomData xmlns:go="http://customooxmlschemas.google.com/" commentPostId="AAAAdRC44l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340ab7fdb3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1340ab7fdb3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34f4183281_1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134f4183281_1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6d45d8737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136d45d8737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fdb6b93066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fdb6b9306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40ab7fdb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g1340ab7fdb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3421fa252a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13421fa252a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3421fa252a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13421fa252a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340ab7fdb3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g1340ab7fdb3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3421fa252a_1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13421fa252a_1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3421fa252a_1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13421fa252a_1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3421fa252a_1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13421fa252a_1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3421fa252a_1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13421fa252a_1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3421fa252a_1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13421fa252a_1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34f5ad751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134f5ad751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340ab7fdb3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1340ab7fdb3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3421fa252a_1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13421fa252a_1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34f4183281_1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g134f4183281_1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4"/>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Autofit/>
          </a:bodyPr>
          <a:lstStyle>
            <a:lvl1pPr lvl="0" algn="ctr">
              <a:lnSpc>
                <a:spcPct val="110000"/>
              </a:lnSpc>
              <a:spcBef>
                <a:spcPts val="0"/>
              </a:spcBef>
              <a:spcAft>
                <a:spcPts val="0"/>
              </a:spcAft>
              <a:buClr>
                <a:schemeClr val="accent2"/>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110000"/>
              </a:lnSpc>
              <a:spcBef>
                <a:spcPts val="900"/>
              </a:spcBef>
              <a:spcAft>
                <a:spcPts val="0"/>
              </a:spcAft>
              <a:buClr>
                <a:schemeClr val="dk2"/>
              </a:buClr>
              <a:buSzPts val="2400"/>
              <a:buNone/>
              <a:defRPr sz="2400"/>
            </a:lvl1pPr>
            <a:lvl2pPr lvl="1" algn="ctr">
              <a:lnSpc>
                <a:spcPct val="110000"/>
              </a:lnSpc>
              <a:spcBef>
                <a:spcPts val="900"/>
              </a:spcBef>
              <a:spcAft>
                <a:spcPts val="0"/>
              </a:spcAft>
              <a:buClr>
                <a:schemeClr val="dk2"/>
              </a:buClr>
              <a:buSzPts val="2000"/>
              <a:buNone/>
              <a:defRPr sz="2000"/>
            </a:lvl2pPr>
            <a:lvl3pPr lvl="2" algn="ctr">
              <a:lnSpc>
                <a:spcPct val="110000"/>
              </a:lnSpc>
              <a:spcBef>
                <a:spcPts val="900"/>
              </a:spcBef>
              <a:spcAft>
                <a:spcPts val="0"/>
              </a:spcAft>
              <a:buClr>
                <a:schemeClr val="dk2"/>
              </a:buClr>
              <a:buSzPts val="1800"/>
              <a:buNone/>
              <a:defRPr sz="1800"/>
            </a:lvl3pPr>
            <a:lvl4pPr lvl="3" algn="ctr">
              <a:lnSpc>
                <a:spcPct val="110000"/>
              </a:lnSpc>
              <a:spcBef>
                <a:spcPts val="900"/>
              </a:spcBef>
              <a:spcAft>
                <a:spcPts val="0"/>
              </a:spcAft>
              <a:buClr>
                <a:schemeClr val="dk2"/>
              </a:buClr>
              <a:buSzPts val="1600"/>
              <a:buNone/>
              <a:defRPr sz="1600"/>
            </a:lvl4pPr>
            <a:lvl5pPr lvl="4" algn="ctr">
              <a:lnSpc>
                <a:spcPct val="110000"/>
              </a:lnSpc>
              <a:spcBef>
                <a:spcPts val="9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Bullets">
  <p:cSld name="2_Title and Bullets">
    <p:spTree>
      <p:nvGrpSpPr>
        <p:cNvPr id="52" name="Shape 52"/>
        <p:cNvGrpSpPr/>
        <p:nvPr/>
      </p:nvGrpSpPr>
      <p:grpSpPr>
        <a:xfrm>
          <a:off x="0" y="0"/>
          <a:ext cx="0" cy="0"/>
          <a:chOff x="0" y="0"/>
          <a:chExt cx="0" cy="0"/>
        </a:xfrm>
      </p:grpSpPr>
      <p:sp>
        <p:nvSpPr>
          <p:cNvPr id="53" name="Google Shape;53;p38"/>
          <p:cNvSpPr txBox="1"/>
          <p:nvPr>
            <p:ph type="title"/>
          </p:nvPr>
        </p:nvSpPr>
        <p:spPr>
          <a:xfrm>
            <a:off x="838200" y="473336"/>
            <a:ext cx="10515600" cy="1023710"/>
          </a:xfrm>
          <a:prstGeom prst="rect">
            <a:avLst/>
          </a:prstGeom>
          <a:noFill/>
          <a:ln>
            <a:noFill/>
          </a:ln>
        </p:spPr>
        <p:txBody>
          <a:bodyPr anchorCtr="0" anchor="t" bIns="45700" lIns="91425" spcFirstLastPara="1" rIns="91425" wrap="square" tIns="45700">
            <a:noAutofit/>
          </a:bodyPr>
          <a:lstStyle>
            <a:lvl1pPr lvl="0" algn="l">
              <a:lnSpc>
                <a:spcPct val="11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8"/>
          <p:cNvSpPr txBox="1"/>
          <p:nvPr>
            <p:ph idx="1" type="body"/>
          </p:nvPr>
        </p:nvSpPr>
        <p:spPr>
          <a:xfrm>
            <a:off x="838200" y="2295939"/>
            <a:ext cx="10515600" cy="3687380"/>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900"/>
              </a:spcBef>
              <a:spcAft>
                <a:spcPts val="0"/>
              </a:spcAft>
              <a:buClr>
                <a:schemeClr val="dk2"/>
              </a:buClr>
              <a:buSzPts val="1800"/>
              <a:buChar char="•"/>
              <a:defRPr/>
            </a:lvl1pPr>
            <a:lvl2pPr indent="-342900" lvl="1" marL="914400" algn="l">
              <a:lnSpc>
                <a:spcPct val="110000"/>
              </a:lnSpc>
              <a:spcBef>
                <a:spcPts val="900"/>
              </a:spcBef>
              <a:spcAft>
                <a:spcPts val="0"/>
              </a:spcAft>
              <a:buClr>
                <a:schemeClr val="dk2"/>
              </a:buClr>
              <a:buSzPts val="1800"/>
              <a:buChar char="−"/>
              <a:defRPr/>
            </a:lvl2pPr>
            <a:lvl3pPr indent="-342900" lvl="2" marL="1371600" algn="l">
              <a:lnSpc>
                <a:spcPct val="110000"/>
              </a:lnSpc>
              <a:spcBef>
                <a:spcPts val="900"/>
              </a:spcBef>
              <a:spcAft>
                <a:spcPts val="0"/>
              </a:spcAft>
              <a:buClr>
                <a:schemeClr val="dk2"/>
              </a:buClr>
              <a:buSzPts val="1800"/>
              <a:buChar char="•"/>
              <a:defRPr/>
            </a:lvl3pPr>
            <a:lvl4pPr indent="-342900" lvl="3" marL="1828800" algn="l">
              <a:lnSpc>
                <a:spcPct val="110000"/>
              </a:lnSpc>
              <a:spcBef>
                <a:spcPts val="900"/>
              </a:spcBef>
              <a:spcAft>
                <a:spcPts val="0"/>
              </a:spcAft>
              <a:buClr>
                <a:schemeClr val="dk2"/>
              </a:buClr>
              <a:buSzPts val="1800"/>
              <a:buChar char="•"/>
              <a:defRPr/>
            </a:lvl4pPr>
            <a:lvl5pPr indent="-342900" lvl="4" marL="2286000" algn="l">
              <a:lnSpc>
                <a:spcPct val="110000"/>
              </a:lnSpc>
              <a:spcBef>
                <a:spcPts val="9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8"/>
          <p:cNvSpPr txBox="1"/>
          <p:nvPr>
            <p:ph idx="2" type="body"/>
          </p:nvPr>
        </p:nvSpPr>
        <p:spPr>
          <a:xfrm>
            <a:off x="838200" y="1665961"/>
            <a:ext cx="10515600" cy="629977"/>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0"/>
              </a:spcBef>
              <a:spcAft>
                <a:spcPts val="0"/>
              </a:spcAft>
              <a:buClr>
                <a:schemeClr val="accent1"/>
              </a:buClr>
              <a:buSzPts val="2400"/>
              <a:buNone/>
              <a:defRPr b="0" sz="2400">
                <a:solidFill>
                  <a:schemeClr val="accent1"/>
                </a:solidFill>
                <a:latin typeface="Arial"/>
                <a:ea typeface="Arial"/>
                <a:cs typeface="Arial"/>
                <a:sym typeface="Arial"/>
              </a:defRPr>
            </a:lvl1pPr>
            <a:lvl2pPr indent="-228600" lvl="1" marL="9144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2pPr>
            <a:lvl3pPr indent="-228600" lvl="2" marL="13716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3pPr>
            <a:lvl4pPr indent="-228600" lvl="3" marL="18288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4pPr>
            <a:lvl5pPr indent="-228600" lvl="4" marL="22860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Paragraph">
  <p:cSld name="Title and Paragraph">
    <p:spTree>
      <p:nvGrpSpPr>
        <p:cNvPr id="56" name="Shape 56"/>
        <p:cNvGrpSpPr/>
        <p:nvPr/>
      </p:nvGrpSpPr>
      <p:grpSpPr>
        <a:xfrm>
          <a:off x="0" y="0"/>
          <a:ext cx="0" cy="0"/>
          <a:chOff x="0" y="0"/>
          <a:chExt cx="0" cy="0"/>
        </a:xfrm>
      </p:grpSpPr>
      <p:sp>
        <p:nvSpPr>
          <p:cNvPr id="57" name="Google Shape;57;p39"/>
          <p:cNvSpPr txBox="1"/>
          <p:nvPr>
            <p:ph type="title"/>
          </p:nvPr>
        </p:nvSpPr>
        <p:spPr>
          <a:xfrm>
            <a:off x="838200" y="473336"/>
            <a:ext cx="10515600" cy="1023710"/>
          </a:xfrm>
          <a:prstGeom prst="rect">
            <a:avLst/>
          </a:prstGeom>
          <a:noFill/>
          <a:ln>
            <a:noFill/>
          </a:ln>
        </p:spPr>
        <p:txBody>
          <a:bodyPr anchorCtr="0" anchor="t" bIns="45700" lIns="91425" spcFirstLastPara="1" rIns="91425" wrap="square" tIns="45700">
            <a:noAutofit/>
          </a:bodyPr>
          <a:lstStyle>
            <a:lvl1pPr lvl="0" algn="l">
              <a:lnSpc>
                <a:spcPct val="11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9"/>
          <p:cNvSpPr txBox="1"/>
          <p:nvPr>
            <p:ph idx="1" type="body"/>
          </p:nvPr>
        </p:nvSpPr>
        <p:spPr>
          <a:xfrm>
            <a:off x="838200" y="1631981"/>
            <a:ext cx="105156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900"/>
              </a:spcBef>
              <a:spcAft>
                <a:spcPts val="0"/>
              </a:spcAft>
              <a:buClr>
                <a:schemeClr val="dk2"/>
              </a:buClr>
              <a:buSzPts val="2800"/>
              <a:buNone/>
              <a:defRPr/>
            </a:lvl1pPr>
            <a:lvl2pPr indent="-228600" lvl="1" marL="914400" algn="l">
              <a:lnSpc>
                <a:spcPct val="110000"/>
              </a:lnSpc>
              <a:spcBef>
                <a:spcPts val="900"/>
              </a:spcBef>
              <a:spcAft>
                <a:spcPts val="0"/>
              </a:spcAft>
              <a:buClr>
                <a:schemeClr val="dk2"/>
              </a:buClr>
              <a:buSzPts val="2400"/>
              <a:buNone/>
              <a:defRPr/>
            </a:lvl2pPr>
            <a:lvl3pPr indent="-228600" lvl="2" marL="1371600" algn="l">
              <a:lnSpc>
                <a:spcPct val="110000"/>
              </a:lnSpc>
              <a:spcBef>
                <a:spcPts val="900"/>
              </a:spcBef>
              <a:spcAft>
                <a:spcPts val="0"/>
              </a:spcAft>
              <a:buClr>
                <a:schemeClr val="dk2"/>
              </a:buClr>
              <a:buSzPts val="2000"/>
              <a:buNone/>
              <a:defRPr/>
            </a:lvl3pPr>
            <a:lvl4pPr indent="-228600" lvl="3" marL="1828800" algn="l">
              <a:lnSpc>
                <a:spcPct val="110000"/>
              </a:lnSpc>
              <a:spcBef>
                <a:spcPts val="900"/>
              </a:spcBef>
              <a:spcAft>
                <a:spcPts val="0"/>
              </a:spcAft>
              <a:buClr>
                <a:schemeClr val="dk2"/>
              </a:buClr>
              <a:buSzPts val="1800"/>
              <a:buNone/>
              <a:defRPr/>
            </a:lvl4pPr>
            <a:lvl5pPr indent="-228600" lvl="4" marL="2286000" algn="l">
              <a:lnSpc>
                <a:spcPct val="110000"/>
              </a:lnSpc>
              <a:spcBef>
                <a:spcPts val="9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Paragraph">
  <p:cSld name="2_Title and Paragraph">
    <p:spTree>
      <p:nvGrpSpPr>
        <p:cNvPr id="59" name="Shape 59"/>
        <p:cNvGrpSpPr/>
        <p:nvPr/>
      </p:nvGrpSpPr>
      <p:grpSpPr>
        <a:xfrm>
          <a:off x="0" y="0"/>
          <a:ext cx="0" cy="0"/>
          <a:chOff x="0" y="0"/>
          <a:chExt cx="0" cy="0"/>
        </a:xfrm>
      </p:grpSpPr>
      <p:sp>
        <p:nvSpPr>
          <p:cNvPr id="60" name="Google Shape;60;p40"/>
          <p:cNvSpPr txBox="1"/>
          <p:nvPr>
            <p:ph type="title"/>
          </p:nvPr>
        </p:nvSpPr>
        <p:spPr>
          <a:xfrm>
            <a:off x="838200" y="1068309"/>
            <a:ext cx="4347575" cy="1325563"/>
          </a:xfrm>
          <a:prstGeom prst="rect">
            <a:avLst/>
          </a:prstGeom>
          <a:noFill/>
          <a:ln>
            <a:noFill/>
          </a:ln>
        </p:spPr>
        <p:txBody>
          <a:bodyPr anchorCtr="0" anchor="t" bIns="45700" lIns="91425" spcFirstLastPara="1" rIns="91425" wrap="square" tIns="45700">
            <a:noAutofit/>
          </a:bodyPr>
          <a:lstStyle>
            <a:lvl1pPr lvl="0" algn="l">
              <a:lnSpc>
                <a:spcPct val="11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0"/>
          <p:cNvSpPr txBox="1"/>
          <p:nvPr>
            <p:ph idx="1" type="body"/>
          </p:nvPr>
        </p:nvSpPr>
        <p:spPr>
          <a:xfrm>
            <a:off x="5536504" y="1068309"/>
            <a:ext cx="5817295" cy="4351338"/>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900"/>
              </a:spcBef>
              <a:spcAft>
                <a:spcPts val="0"/>
              </a:spcAft>
              <a:buClr>
                <a:schemeClr val="dk2"/>
              </a:buClr>
              <a:buSzPts val="2800"/>
              <a:buNone/>
              <a:defRPr/>
            </a:lvl1pPr>
            <a:lvl2pPr indent="-228600" lvl="1" marL="914400" algn="l">
              <a:lnSpc>
                <a:spcPct val="110000"/>
              </a:lnSpc>
              <a:spcBef>
                <a:spcPts val="900"/>
              </a:spcBef>
              <a:spcAft>
                <a:spcPts val="0"/>
              </a:spcAft>
              <a:buClr>
                <a:schemeClr val="dk2"/>
              </a:buClr>
              <a:buSzPts val="2400"/>
              <a:buNone/>
              <a:defRPr/>
            </a:lvl2pPr>
            <a:lvl3pPr indent="-228600" lvl="2" marL="1371600" algn="l">
              <a:lnSpc>
                <a:spcPct val="110000"/>
              </a:lnSpc>
              <a:spcBef>
                <a:spcPts val="900"/>
              </a:spcBef>
              <a:spcAft>
                <a:spcPts val="0"/>
              </a:spcAft>
              <a:buClr>
                <a:schemeClr val="dk2"/>
              </a:buClr>
              <a:buSzPts val="2000"/>
              <a:buNone/>
              <a:defRPr/>
            </a:lvl3pPr>
            <a:lvl4pPr indent="-228600" lvl="3" marL="1828800" algn="l">
              <a:lnSpc>
                <a:spcPct val="110000"/>
              </a:lnSpc>
              <a:spcBef>
                <a:spcPts val="900"/>
              </a:spcBef>
              <a:spcAft>
                <a:spcPts val="0"/>
              </a:spcAft>
              <a:buClr>
                <a:schemeClr val="dk2"/>
              </a:buClr>
              <a:buSzPts val="1800"/>
              <a:buNone/>
              <a:defRPr/>
            </a:lvl4pPr>
            <a:lvl5pPr indent="-228600" lvl="4" marL="2286000" algn="l">
              <a:lnSpc>
                <a:spcPct val="110000"/>
              </a:lnSpc>
              <a:spcBef>
                <a:spcPts val="9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62" name="Shape 62"/>
        <p:cNvGrpSpPr/>
        <p:nvPr/>
      </p:nvGrpSpPr>
      <p:grpSpPr>
        <a:xfrm>
          <a:off x="0" y="0"/>
          <a:ext cx="0" cy="0"/>
          <a:chOff x="0" y="0"/>
          <a:chExt cx="0" cy="0"/>
        </a:xfrm>
      </p:grpSpPr>
      <p:sp>
        <p:nvSpPr>
          <p:cNvPr id="63" name="Google Shape;63;p41"/>
          <p:cNvSpPr txBox="1"/>
          <p:nvPr>
            <p:ph type="title"/>
          </p:nvPr>
        </p:nvSpPr>
        <p:spPr>
          <a:xfrm>
            <a:off x="831851" y="517044"/>
            <a:ext cx="10515600" cy="1997555"/>
          </a:xfrm>
          <a:prstGeom prst="rect">
            <a:avLst/>
          </a:prstGeom>
          <a:noFill/>
          <a:ln>
            <a:noFill/>
          </a:ln>
        </p:spPr>
        <p:txBody>
          <a:bodyPr anchorCtr="0" anchor="b" bIns="45700" lIns="91425" spcFirstLastPara="1" rIns="91425" wrap="square" tIns="45700">
            <a:noAutofit/>
          </a:bodyPr>
          <a:lstStyle>
            <a:lvl1pPr lvl="0" algn="ctr">
              <a:lnSpc>
                <a:spcPct val="110000"/>
              </a:lnSpc>
              <a:spcBef>
                <a:spcPts val="0"/>
              </a:spcBef>
              <a:spcAft>
                <a:spcPts val="0"/>
              </a:spcAft>
              <a:buClr>
                <a:schemeClr val="accent2"/>
              </a:buClr>
              <a:buSzPts val="4800"/>
              <a:buFont typeface="Arial"/>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spTree>
      <p:nvGrpSpPr>
        <p:cNvPr id="64" name="Shape 64"/>
        <p:cNvGrpSpPr/>
        <p:nvPr/>
      </p:nvGrpSpPr>
      <p:grpSpPr>
        <a:xfrm>
          <a:off x="0" y="0"/>
          <a:ext cx="0" cy="0"/>
          <a:chOff x="0" y="0"/>
          <a:chExt cx="0" cy="0"/>
        </a:xfrm>
      </p:grpSpPr>
      <p:sp>
        <p:nvSpPr>
          <p:cNvPr id="65" name="Google Shape;65;p42"/>
          <p:cNvSpPr txBox="1"/>
          <p:nvPr>
            <p:ph type="title"/>
          </p:nvPr>
        </p:nvSpPr>
        <p:spPr>
          <a:xfrm>
            <a:off x="831851" y="517045"/>
            <a:ext cx="10515600" cy="1997555"/>
          </a:xfrm>
          <a:prstGeom prst="rect">
            <a:avLst/>
          </a:prstGeom>
          <a:noFill/>
          <a:ln>
            <a:noFill/>
          </a:ln>
        </p:spPr>
        <p:txBody>
          <a:bodyPr anchorCtr="0" anchor="b" bIns="45700" lIns="91425" spcFirstLastPara="1" rIns="91425" wrap="square" tIns="45700">
            <a:noAutofit/>
          </a:bodyPr>
          <a:lstStyle>
            <a:lvl1pPr lvl="0" algn="ctr">
              <a:lnSpc>
                <a:spcPct val="110000"/>
              </a:lnSpc>
              <a:spcBef>
                <a:spcPts val="0"/>
              </a:spcBef>
              <a:spcAft>
                <a:spcPts val="0"/>
              </a:spcAft>
              <a:buClr>
                <a:schemeClr val="accent2"/>
              </a:buClr>
              <a:buSzPts val="4800"/>
              <a:buFont typeface="Arial"/>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2"/>
          <p:cNvSpPr txBox="1"/>
          <p:nvPr>
            <p:ph idx="1" type="body"/>
          </p:nvPr>
        </p:nvSpPr>
        <p:spPr>
          <a:xfrm>
            <a:off x="831851" y="2879934"/>
            <a:ext cx="10515600" cy="1500187"/>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900"/>
              </a:spcBef>
              <a:spcAft>
                <a:spcPts val="0"/>
              </a:spcAft>
              <a:buClr>
                <a:schemeClr val="dk2"/>
              </a:buClr>
              <a:buSzPts val="2400"/>
              <a:buNone/>
              <a:defRPr sz="2400">
                <a:solidFill>
                  <a:schemeClr val="dk2"/>
                </a:solidFill>
              </a:defRPr>
            </a:lvl1pPr>
            <a:lvl2pPr indent="-228600" lvl="1" marL="914400" algn="l">
              <a:lnSpc>
                <a:spcPct val="110000"/>
              </a:lnSpc>
              <a:spcBef>
                <a:spcPts val="900"/>
              </a:spcBef>
              <a:spcAft>
                <a:spcPts val="0"/>
              </a:spcAft>
              <a:buClr>
                <a:srgbClr val="888888"/>
              </a:buClr>
              <a:buSzPts val="2000"/>
              <a:buNone/>
              <a:defRPr sz="2000">
                <a:solidFill>
                  <a:srgbClr val="888888"/>
                </a:solidFill>
              </a:defRPr>
            </a:lvl2pPr>
            <a:lvl3pPr indent="-228600" lvl="2" marL="1371600" algn="l">
              <a:lnSpc>
                <a:spcPct val="110000"/>
              </a:lnSpc>
              <a:spcBef>
                <a:spcPts val="900"/>
              </a:spcBef>
              <a:spcAft>
                <a:spcPts val="0"/>
              </a:spcAft>
              <a:buClr>
                <a:srgbClr val="888888"/>
              </a:buClr>
              <a:buSzPts val="1800"/>
              <a:buNone/>
              <a:defRPr sz="1800">
                <a:solidFill>
                  <a:srgbClr val="888888"/>
                </a:solidFill>
              </a:defRPr>
            </a:lvl3pPr>
            <a:lvl4pPr indent="-228600" lvl="3" marL="1828800" algn="l">
              <a:lnSpc>
                <a:spcPct val="110000"/>
              </a:lnSpc>
              <a:spcBef>
                <a:spcPts val="900"/>
              </a:spcBef>
              <a:spcAft>
                <a:spcPts val="0"/>
              </a:spcAft>
              <a:buClr>
                <a:srgbClr val="888888"/>
              </a:buClr>
              <a:buSzPts val="1600"/>
              <a:buNone/>
              <a:defRPr sz="1600">
                <a:solidFill>
                  <a:srgbClr val="888888"/>
                </a:solidFill>
              </a:defRPr>
            </a:lvl4pPr>
            <a:lvl5pPr indent="-228600" lvl="4" marL="2286000" algn="l">
              <a:lnSpc>
                <a:spcPct val="110000"/>
              </a:lnSpc>
              <a:spcBef>
                <a:spcPts val="9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7" name="Shape 67"/>
        <p:cNvGrpSpPr/>
        <p:nvPr/>
      </p:nvGrpSpPr>
      <p:grpSpPr>
        <a:xfrm>
          <a:off x="0" y="0"/>
          <a:ext cx="0" cy="0"/>
          <a:chOff x="0" y="0"/>
          <a:chExt cx="0" cy="0"/>
        </a:xfrm>
      </p:grpSpPr>
      <p:sp>
        <p:nvSpPr>
          <p:cNvPr id="68" name="Google Shape;68;p43"/>
          <p:cNvSpPr txBox="1"/>
          <p:nvPr>
            <p:ph type="title"/>
          </p:nvPr>
        </p:nvSpPr>
        <p:spPr>
          <a:xfrm>
            <a:off x="838200" y="473336"/>
            <a:ext cx="10515600" cy="1023710"/>
          </a:xfrm>
          <a:prstGeom prst="rect">
            <a:avLst/>
          </a:prstGeom>
          <a:noFill/>
          <a:ln>
            <a:noFill/>
          </a:ln>
        </p:spPr>
        <p:txBody>
          <a:bodyPr anchorCtr="0" anchor="t" bIns="45700" lIns="91425" spcFirstLastPara="1" rIns="91425" wrap="square" tIns="45700">
            <a:noAutofit/>
          </a:bodyPr>
          <a:lstStyle>
            <a:lvl1pPr lvl="0" algn="l">
              <a:lnSpc>
                <a:spcPct val="11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3"/>
          <p:cNvSpPr txBox="1"/>
          <p:nvPr>
            <p:ph idx="1" type="body"/>
          </p:nvPr>
        </p:nvSpPr>
        <p:spPr>
          <a:xfrm>
            <a:off x="838200" y="1630496"/>
            <a:ext cx="5181600" cy="4535450"/>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900"/>
              </a:spcBef>
              <a:spcAft>
                <a:spcPts val="0"/>
              </a:spcAft>
              <a:buClr>
                <a:schemeClr val="dk2"/>
              </a:buClr>
              <a:buSzPts val="1800"/>
              <a:buChar char="•"/>
              <a:defRPr/>
            </a:lvl1pPr>
            <a:lvl2pPr indent="-342900" lvl="1" marL="914400" algn="l">
              <a:lnSpc>
                <a:spcPct val="110000"/>
              </a:lnSpc>
              <a:spcBef>
                <a:spcPts val="900"/>
              </a:spcBef>
              <a:spcAft>
                <a:spcPts val="0"/>
              </a:spcAft>
              <a:buClr>
                <a:schemeClr val="dk2"/>
              </a:buClr>
              <a:buSzPts val="1800"/>
              <a:buChar char="−"/>
              <a:defRPr/>
            </a:lvl2pPr>
            <a:lvl3pPr indent="-342900" lvl="2" marL="1371600" algn="l">
              <a:lnSpc>
                <a:spcPct val="110000"/>
              </a:lnSpc>
              <a:spcBef>
                <a:spcPts val="900"/>
              </a:spcBef>
              <a:spcAft>
                <a:spcPts val="0"/>
              </a:spcAft>
              <a:buClr>
                <a:schemeClr val="dk2"/>
              </a:buClr>
              <a:buSzPts val="1800"/>
              <a:buChar char="•"/>
              <a:defRPr/>
            </a:lvl3pPr>
            <a:lvl4pPr indent="-342900" lvl="3" marL="1828800" algn="l">
              <a:lnSpc>
                <a:spcPct val="110000"/>
              </a:lnSpc>
              <a:spcBef>
                <a:spcPts val="900"/>
              </a:spcBef>
              <a:spcAft>
                <a:spcPts val="0"/>
              </a:spcAft>
              <a:buClr>
                <a:schemeClr val="dk2"/>
              </a:buClr>
              <a:buSzPts val="1800"/>
              <a:buChar char="•"/>
              <a:defRPr/>
            </a:lvl4pPr>
            <a:lvl5pPr indent="-342900" lvl="4" marL="2286000" algn="l">
              <a:lnSpc>
                <a:spcPct val="110000"/>
              </a:lnSpc>
              <a:spcBef>
                <a:spcPts val="9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43"/>
          <p:cNvSpPr txBox="1"/>
          <p:nvPr>
            <p:ph idx="2" type="body"/>
          </p:nvPr>
        </p:nvSpPr>
        <p:spPr>
          <a:xfrm>
            <a:off x="6172200" y="1630496"/>
            <a:ext cx="5181600" cy="4535450"/>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900"/>
              </a:spcBef>
              <a:spcAft>
                <a:spcPts val="0"/>
              </a:spcAft>
              <a:buClr>
                <a:schemeClr val="dk2"/>
              </a:buClr>
              <a:buSzPts val="1800"/>
              <a:buChar char="•"/>
              <a:defRPr/>
            </a:lvl1pPr>
            <a:lvl2pPr indent="-342900" lvl="1" marL="914400" algn="l">
              <a:lnSpc>
                <a:spcPct val="110000"/>
              </a:lnSpc>
              <a:spcBef>
                <a:spcPts val="900"/>
              </a:spcBef>
              <a:spcAft>
                <a:spcPts val="0"/>
              </a:spcAft>
              <a:buClr>
                <a:schemeClr val="dk2"/>
              </a:buClr>
              <a:buSzPts val="1800"/>
              <a:buChar char="−"/>
              <a:defRPr/>
            </a:lvl2pPr>
            <a:lvl3pPr indent="-342900" lvl="2" marL="1371600" algn="l">
              <a:lnSpc>
                <a:spcPct val="110000"/>
              </a:lnSpc>
              <a:spcBef>
                <a:spcPts val="900"/>
              </a:spcBef>
              <a:spcAft>
                <a:spcPts val="0"/>
              </a:spcAft>
              <a:buClr>
                <a:schemeClr val="dk2"/>
              </a:buClr>
              <a:buSzPts val="1800"/>
              <a:buChar char="•"/>
              <a:defRPr/>
            </a:lvl3pPr>
            <a:lvl4pPr indent="-342900" lvl="3" marL="1828800" algn="l">
              <a:lnSpc>
                <a:spcPct val="110000"/>
              </a:lnSpc>
              <a:spcBef>
                <a:spcPts val="900"/>
              </a:spcBef>
              <a:spcAft>
                <a:spcPts val="0"/>
              </a:spcAft>
              <a:buClr>
                <a:schemeClr val="dk2"/>
              </a:buClr>
              <a:buSzPts val="1800"/>
              <a:buChar char="•"/>
              <a:defRPr/>
            </a:lvl4pPr>
            <a:lvl5pPr indent="-342900" lvl="4" marL="2286000" algn="l">
              <a:lnSpc>
                <a:spcPct val="110000"/>
              </a:lnSpc>
              <a:spcBef>
                <a:spcPts val="9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spTree>
      <p:nvGrpSpPr>
        <p:cNvPr id="71" name="Shape 71"/>
        <p:cNvGrpSpPr/>
        <p:nvPr/>
      </p:nvGrpSpPr>
      <p:grpSpPr>
        <a:xfrm>
          <a:off x="0" y="0"/>
          <a:ext cx="0" cy="0"/>
          <a:chOff x="0" y="0"/>
          <a:chExt cx="0" cy="0"/>
        </a:xfrm>
      </p:grpSpPr>
      <p:sp>
        <p:nvSpPr>
          <p:cNvPr id="72" name="Google Shape;72;p44"/>
          <p:cNvSpPr txBox="1"/>
          <p:nvPr>
            <p:ph type="title"/>
          </p:nvPr>
        </p:nvSpPr>
        <p:spPr>
          <a:xfrm>
            <a:off x="838200" y="473336"/>
            <a:ext cx="10515600" cy="1023710"/>
          </a:xfrm>
          <a:prstGeom prst="rect">
            <a:avLst/>
          </a:prstGeom>
          <a:noFill/>
          <a:ln>
            <a:noFill/>
          </a:ln>
        </p:spPr>
        <p:txBody>
          <a:bodyPr anchorCtr="0" anchor="t" bIns="45700" lIns="91425" spcFirstLastPara="1" rIns="91425" wrap="square" tIns="45700">
            <a:noAutofit/>
          </a:bodyPr>
          <a:lstStyle>
            <a:lvl1pPr lvl="0" algn="l">
              <a:lnSpc>
                <a:spcPct val="11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 type="body"/>
          </p:nvPr>
        </p:nvSpPr>
        <p:spPr>
          <a:xfrm>
            <a:off x="838201" y="1630496"/>
            <a:ext cx="3543300" cy="4535450"/>
          </a:xfrm>
          <a:prstGeom prst="rect">
            <a:avLst/>
          </a:prstGeom>
          <a:noFill/>
          <a:ln>
            <a:noFill/>
          </a:ln>
        </p:spPr>
        <p:txBody>
          <a:bodyPr anchorCtr="0" anchor="t" bIns="45700" lIns="91425" spcFirstLastPara="1" rIns="91425" wrap="square" tIns="45700">
            <a:noAutofit/>
          </a:bodyPr>
          <a:lstStyle>
            <a:lvl1pPr indent="-330200" lvl="0" marL="457200" algn="l">
              <a:lnSpc>
                <a:spcPct val="110000"/>
              </a:lnSpc>
              <a:spcBef>
                <a:spcPts val="900"/>
              </a:spcBef>
              <a:spcAft>
                <a:spcPts val="0"/>
              </a:spcAft>
              <a:buClr>
                <a:schemeClr val="dk2"/>
              </a:buClr>
              <a:buSzPts val="1600"/>
              <a:buChar char="•"/>
              <a:defRPr sz="1600"/>
            </a:lvl1pPr>
            <a:lvl2pPr indent="-317500" lvl="1" marL="914400" algn="l">
              <a:lnSpc>
                <a:spcPct val="110000"/>
              </a:lnSpc>
              <a:spcBef>
                <a:spcPts val="900"/>
              </a:spcBef>
              <a:spcAft>
                <a:spcPts val="0"/>
              </a:spcAft>
              <a:buClr>
                <a:schemeClr val="dk2"/>
              </a:buClr>
              <a:buSzPts val="1400"/>
              <a:buChar char="−"/>
              <a:defRPr sz="1400"/>
            </a:lvl2pPr>
            <a:lvl3pPr indent="-304800" lvl="2" marL="1371600" algn="l">
              <a:lnSpc>
                <a:spcPct val="110000"/>
              </a:lnSpc>
              <a:spcBef>
                <a:spcPts val="900"/>
              </a:spcBef>
              <a:spcAft>
                <a:spcPts val="0"/>
              </a:spcAft>
              <a:buClr>
                <a:schemeClr val="dk2"/>
              </a:buClr>
              <a:buSzPts val="1200"/>
              <a:buChar char="•"/>
              <a:defRPr sz="1200"/>
            </a:lvl3pPr>
            <a:lvl4pPr indent="-298450" lvl="3" marL="1828800" algn="l">
              <a:lnSpc>
                <a:spcPct val="110000"/>
              </a:lnSpc>
              <a:spcBef>
                <a:spcPts val="900"/>
              </a:spcBef>
              <a:spcAft>
                <a:spcPts val="0"/>
              </a:spcAft>
              <a:buClr>
                <a:schemeClr val="dk2"/>
              </a:buClr>
              <a:buSzPts val="1100"/>
              <a:buChar char="•"/>
              <a:defRPr sz="1100"/>
            </a:lvl4pPr>
            <a:lvl5pPr indent="-298450" lvl="4" marL="2286000" algn="l">
              <a:lnSpc>
                <a:spcPct val="110000"/>
              </a:lnSpc>
              <a:spcBef>
                <a:spcPts val="900"/>
              </a:spcBef>
              <a:spcAft>
                <a:spcPts val="0"/>
              </a:spcAft>
              <a:buClr>
                <a:schemeClr val="dk2"/>
              </a:buClr>
              <a:buSzPts val="1100"/>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44"/>
          <p:cNvSpPr txBox="1"/>
          <p:nvPr>
            <p:ph idx="2" type="body"/>
          </p:nvPr>
        </p:nvSpPr>
        <p:spPr>
          <a:xfrm>
            <a:off x="4572001" y="1630496"/>
            <a:ext cx="3543300" cy="4535450"/>
          </a:xfrm>
          <a:prstGeom prst="rect">
            <a:avLst/>
          </a:prstGeom>
          <a:noFill/>
          <a:ln>
            <a:noFill/>
          </a:ln>
        </p:spPr>
        <p:txBody>
          <a:bodyPr anchorCtr="0" anchor="t" bIns="45700" lIns="91425" spcFirstLastPara="1" rIns="91425" wrap="square" tIns="45700">
            <a:noAutofit/>
          </a:bodyPr>
          <a:lstStyle>
            <a:lvl1pPr indent="-330200" lvl="0" marL="457200" algn="l">
              <a:lnSpc>
                <a:spcPct val="110000"/>
              </a:lnSpc>
              <a:spcBef>
                <a:spcPts val="900"/>
              </a:spcBef>
              <a:spcAft>
                <a:spcPts val="0"/>
              </a:spcAft>
              <a:buClr>
                <a:schemeClr val="dk2"/>
              </a:buClr>
              <a:buSzPts val="1600"/>
              <a:buChar char="•"/>
              <a:defRPr sz="1600"/>
            </a:lvl1pPr>
            <a:lvl2pPr indent="-317500" lvl="1" marL="914400" algn="l">
              <a:lnSpc>
                <a:spcPct val="110000"/>
              </a:lnSpc>
              <a:spcBef>
                <a:spcPts val="900"/>
              </a:spcBef>
              <a:spcAft>
                <a:spcPts val="0"/>
              </a:spcAft>
              <a:buClr>
                <a:schemeClr val="dk2"/>
              </a:buClr>
              <a:buSzPts val="1400"/>
              <a:buChar char="−"/>
              <a:defRPr sz="1400"/>
            </a:lvl2pPr>
            <a:lvl3pPr indent="-304800" lvl="2" marL="1371600" algn="l">
              <a:lnSpc>
                <a:spcPct val="110000"/>
              </a:lnSpc>
              <a:spcBef>
                <a:spcPts val="900"/>
              </a:spcBef>
              <a:spcAft>
                <a:spcPts val="0"/>
              </a:spcAft>
              <a:buClr>
                <a:schemeClr val="dk2"/>
              </a:buClr>
              <a:buSzPts val="1200"/>
              <a:buChar char="•"/>
              <a:defRPr sz="1200"/>
            </a:lvl3pPr>
            <a:lvl4pPr indent="-298450" lvl="3" marL="1828800" algn="l">
              <a:lnSpc>
                <a:spcPct val="110000"/>
              </a:lnSpc>
              <a:spcBef>
                <a:spcPts val="900"/>
              </a:spcBef>
              <a:spcAft>
                <a:spcPts val="0"/>
              </a:spcAft>
              <a:buClr>
                <a:schemeClr val="dk2"/>
              </a:buClr>
              <a:buSzPts val="1100"/>
              <a:buChar char="•"/>
              <a:defRPr sz="1100"/>
            </a:lvl4pPr>
            <a:lvl5pPr indent="-298450" lvl="4" marL="2286000" algn="l">
              <a:lnSpc>
                <a:spcPct val="110000"/>
              </a:lnSpc>
              <a:spcBef>
                <a:spcPts val="900"/>
              </a:spcBef>
              <a:spcAft>
                <a:spcPts val="0"/>
              </a:spcAft>
              <a:buClr>
                <a:schemeClr val="dk2"/>
              </a:buClr>
              <a:buSzPts val="1100"/>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spTree>
      <p:nvGrpSpPr>
        <p:cNvPr id="75" name="Shape 75"/>
        <p:cNvGrpSpPr/>
        <p:nvPr/>
      </p:nvGrpSpPr>
      <p:grpSpPr>
        <a:xfrm>
          <a:off x="0" y="0"/>
          <a:ext cx="0" cy="0"/>
          <a:chOff x="0" y="0"/>
          <a:chExt cx="0" cy="0"/>
        </a:xfrm>
      </p:grpSpPr>
      <p:sp>
        <p:nvSpPr>
          <p:cNvPr id="76" name="Google Shape;76;p46"/>
          <p:cNvSpPr txBox="1"/>
          <p:nvPr>
            <p:ph type="title"/>
          </p:nvPr>
        </p:nvSpPr>
        <p:spPr>
          <a:xfrm>
            <a:off x="838200" y="473336"/>
            <a:ext cx="10515600" cy="1023710"/>
          </a:xfrm>
          <a:prstGeom prst="rect">
            <a:avLst/>
          </a:prstGeom>
          <a:noFill/>
          <a:ln>
            <a:noFill/>
          </a:ln>
        </p:spPr>
        <p:txBody>
          <a:bodyPr anchorCtr="0" anchor="t" bIns="45700" lIns="91425" spcFirstLastPara="1" rIns="91425" wrap="square" tIns="45700">
            <a:noAutofit/>
          </a:bodyPr>
          <a:lstStyle>
            <a:lvl1pPr lvl="0" algn="l">
              <a:lnSpc>
                <a:spcPct val="11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6"/>
          <p:cNvSpPr txBox="1"/>
          <p:nvPr>
            <p:ph idx="1" type="body"/>
          </p:nvPr>
        </p:nvSpPr>
        <p:spPr>
          <a:xfrm>
            <a:off x="838201" y="1630496"/>
            <a:ext cx="3438938" cy="4535450"/>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900"/>
              </a:spcBef>
              <a:spcAft>
                <a:spcPts val="0"/>
              </a:spcAft>
              <a:buClr>
                <a:schemeClr val="dk2"/>
              </a:buClr>
              <a:buSzPts val="1800"/>
              <a:buChar char="•"/>
              <a:defRPr sz="1800"/>
            </a:lvl1pPr>
            <a:lvl2pPr indent="-330200" lvl="1" marL="914400" algn="l">
              <a:lnSpc>
                <a:spcPct val="110000"/>
              </a:lnSpc>
              <a:spcBef>
                <a:spcPts val="900"/>
              </a:spcBef>
              <a:spcAft>
                <a:spcPts val="0"/>
              </a:spcAft>
              <a:buClr>
                <a:schemeClr val="dk2"/>
              </a:buClr>
              <a:buSzPts val="1600"/>
              <a:buChar char="−"/>
              <a:defRPr sz="1600"/>
            </a:lvl2pPr>
            <a:lvl3pPr indent="-317500" lvl="2" marL="1371600" algn="l">
              <a:lnSpc>
                <a:spcPct val="110000"/>
              </a:lnSpc>
              <a:spcBef>
                <a:spcPts val="900"/>
              </a:spcBef>
              <a:spcAft>
                <a:spcPts val="0"/>
              </a:spcAft>
              <a:buClr>
                <a:schemeClr val="dk2"/>
              </a:buClr>
              <a:buSzPts val="1400"/>
              <a:buChar char="•"/>
              <a:defRPr sz="1400"/>
            </a:lvl3pPr>
            <a:lvl4pPr indent="-304800" lvl="3" marL="1828800" algn="l">
              <a:lnSpc>
                <a:spcPct val="110000"/>
              </a:lnSpc>
              <a:spcBef>
                <a:spcPts val="900"/>
              </a:spcBef>
              <a:spcAft>
                <a:spcPts val="0"/>
              </a:spcAft>
              <a:buClr>
                <a:schemeClr val="dk2"/>
              </a:buClr>
              <a:buSzPts val="1200"/>
              <a:buChar char="•"/>
              <a:defRPr sz="1200"/>
            </a:lvl4pPr>
            <a:lvl5pPr indent="-304800" lvl="4" marL="2286000" algn="l">
              <a:lnSpc>
                <a:spcPct val="110000"/>
              </a:lnSpc>
              <a:spcBef>
                <a:spcPts val="900"/>
              </a:spcBef>
              <a:spcAft>
                <a:spcPts val="0"/>
              </a:spcAft>
              <a:buClr>
                <a:schemeClr val="dk2"/>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46"/>
          <p:cNvSpPr txBox="1"/>
          <p:nvPr>
            <p:ph idx="2" type="body"/>
          </p:nvPr>
        </p:nvSpPr>
        <p:spPr>
          <a:xfrm>
            <a:off x="4376531" y="1630496"/>
            <a:ext cx="3438938" cy="4535450"/>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900"/>
              </a:spcBef>
              <a:spcAft>
                <a:spcPts val="0"/>
              </a:spcAft>
              <a:buClr>
                <a:schemeClr val="dk2"/>
              </a:buClr>
              <a:buSzPts val="1800"/>
              <a:buChar char="•"/>
              <a:defRPr sz="1800"/>
            </a:lvl1pPr>
            <a:lvl2pPr indent="-330200" lvl="1" marL="914400" algn="l">
              <a:lnSpc>
                <a:spcPct val="110000"/>
              </a:lnSpc>
              <a:spcBef>
                <a:spcPts val="900"/>
              </a:spcBef>
              <a:spcAft>
                <a:spcPts val="0"/>
              </a:spcAft>
              <a:buClr>
                <a:schemeClr val="dk2"/>
              </a:buClr>
              <a:buSzPts val="1600"/>
              <a:buChar char="−"/>
              <a:defRPr sz="1600"/>
            </a:lvl2pPr>
            <a:lvl3pPr indent="-317500" lvl="2" marL="1371600" algn="l">
              <a:lnSpc>
                <a:spcPct val="110000"/>
              </a:lnSpc>
              <a:spcBef>
                <a:spcPts val="900"/>
              </a:spcBef>
              <a:spcAft>
                <a:spcPts val="0"/>
              </a:spcAft>
              <a:buClr>
                <a:schemeClr val="dk2"/>
              </a:buClr>
              <a:buSzPts val="1400"/>
              <a:buChar char="•"/>
              <a:defRPr sz="1400"/>
            </a:lvl3pPr>
            <a:lvl4pPr indent="-304800" lvl="3" marL="1828800" algn="l">
              <a:lnSpc>
                <a:spcPct val="110000"/>
              </a:lnSpc>
              <a:spcBef>
                <a:spcPts val="900"/>
              </a:spcBef>
              <a:spcAft>
                <a:spcPts val="0"/>
              </a:spcAft>
              <a:buClr>
                <a:schemeClr val="dk2"/>
              </a:buClr>
              <a:buSzPts val="1200"/>
              <a:buChar char="•"/>
              <a:defRPr sz="1200"/>
            </a:lvl4pPr>
            <a:lvl5pPr indent="-304800" lvl="4" marL="2286000" algn="l">
              <a:lnSpc>
                <a:spcPct val="110000"/>
              </a:lnSpc>
              <a:spcBef>
                <a:spcPts val="900"/>
              </a:spcBef>
              <a:spcAft>
                <a:spcPts val="0"/>
              </a:spcAft>
              <a:buClr>
                <a:schemeClr val="dk2"/>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46"/>
          <p:cNvSpPr txBox="1"/>
          <p:nvPr>
            <p:ph idx="3" type="body"/>
          </p:nvPr>
        </p:nvSpPr>
        <p:spPr>
          <a:xfrm>
            <a:off x="7914861" y="1630496"/>
            <a:ext cx="3438938" cy="4535450"/>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900"/>
              </a:spcBef>
              <a:spcAft>
                <a:spcPts val="0"/>
              </a:spcAft>
              <a:buClr>
                <a:schemeClr val="dk2"/>
              </a:buClr>
              <a:buSzPts val="1800"/>
              <a:buChar char="•"/>
              <a:defRPr sz="1800"/>
            </a:lvl1pPr>
            <a:lvl2pPr indent="-330200" lvl="1" marL="914400" algn="l">
              <a:lnSpc>
                <a:spcPct val="110000"/>
              </a:lnSpc>
              <a:spcBef>
                <a:spcPts val="900"/>
              </a:spcBef>
              <a:spcAft>
                <a:spcPts val="0"/>
              </a:spcAft>
              <a:buClr>
                <a:schemeClr val="dk2"/>
              </a:buClr>
              <a:buSzPts val="1600"/>
              <a:buChar char="−"/>
              <a:defRPr sz="1600"/>
            </a:lvl2pPr>
            <a:lvl3pPr indent="-317500" lvl="2" marL="1371600" algn="l">
              <a:lnSpc>
                <a:spcPct val="110000"/>
              </a:lnSpc>
              <a:spcBef>
                <a:spcPts val="900"/>
              </a:spcBef>
              <a:spcAft>
                <a:spcPts val="0"/>
              </a:spcAft>
              <a:buClr>
                <a:schemeClr val="dk2"/>
              </a:buClr>
              <a:buSzPts val="1400"/>
              <a:buChar char="•"/>
              <a:defRPr sz="1400"/>
            </a:lvl3pPr>
            <a:lvl4pPr indent="-304800" lvl="3" marL="1828800" algn="l">
              <a:lnSpc>
                <a:spcPct val="110000"/>
              </a:lnSpc>
              <a:spcBef>
                <a:spcPts val="900"/>
              </a:spcBef>
              <a:spcAft>
                <a:spcPts val="0"/>
              </a:spcAft>
              <a:buClr>
                <a:schemeClr val="dk2"/>
              </a:buClr>
              <a:buSzPts val="1200"/>
              <a:buChar char="•"/>
              <a:defRPr sz="1200"/>
            </a:lvl4pPr>
            <a:lvl5pPr indent="-304800" lvl="4" marL="2286000" algn="l">
              <a:lnSpc>
                <a:spcPct val="110000"/>
              </a:lnSpc>
              <a:spcBef>
                <a:spcPts val="900"/>
              </a:spcBef>
              <a:spcAft>
                <a:spcPts val="0"/>
              </a:spcAft>
              <a:buClr>
                <a:schemeClr val="dk2"/>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Paragraph">
  <p:cSld name="1_Title and Paragraph">
    <p:spTree>
      <p:nvGrpSpPr>
        <p:cNvPr id="80" name="Shape 80"/>
        <p:cNvGrpSpPr/>
        <p:nvPr/>
      </p:nvGrpSpPr>
      <p:grpSpPr>
        <a:xfrm>
          <a:off x="0" y="0"/>
          <a:ext cx="0" cy="0"/>
          <a:chOff x="0" y="0"/>
          <a:chExt cx="0" cy="0"/>
        </a:xfrm>
      </p:grpSpPr>
      <p:sp>
        <p:nvSpPr>
          <p:cNvPr id="81" name="Google Shape;81;p47"/>
          <p:cNvSpPr txBox="1"/>
          <p:nvPr>
            <p:ph type="title"/>
          </p:nvPr>
        </p:nvSpPr>
        <p:spPr>
          <a:xfrm>
            <a:off x="2423492" y="4701211"/>
            <a:ext cx="7346674" cy="1325563"/>
          </a:xfrm>
          <a:prstGeom prst="rect">
            <a:avLst/>
          </a:prstGeom>
          <a:noFill/>
          <a:ln>
            <a:noFill/>
          </a:ln>
        </p:spPr>
        <p:txBody>
          <a:bodyPr anchorCtr="0" anchor="t" bIns="45700" lIns="91425" spcFirstLastPara="1" rIns="91425" wrap="square" tIns="45700">
            <a:noAutofit/>
          </a:bodyPr>
          <a:lstStyle>
            <a:lvl1pPr lvl="0" algn="r">
              <a:lnSpc>
                <a:spcPct val="110000"/>
              </a:lnSpc>
              <a:spcBef>
                <a:spcPts val="0"/>
              </a:spcBef>
              <a:spcAft>
                <a:spcPts val="0"/>
              </a:spcAft>
              <a:buClr>
                <a:srgbClr val="757070"/>
              </a:buClr>
              <a:buSzPts val="2000"/>
              <a:buFont typeface="Arial"/>
              <a:buNone/>
              <a:defRPr sz="2000">
                <a:solidFill>
                  <a:srgbClr val="75707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7"/>
          <p:cNvSpPr txBox="1"/>
          <p:nvPr>
            <p:ph idx="1" type="body"/>
          </p:nvPr>
        </p:nvSpPr>
        <p:spPr>
          <a:xfrm>
            <a:off x="2423492" y="1808922"/>
            <a:ext cx="7346674" cy="2733261"/>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900"/>
              </a:spcBef>
              <a:spcAft>
                <a:spcPts val="0"/>
              </a:spcAft>
              <a:buClr>
                <a:schemeClr val="dk2"/>
              </a:buClr>
              <a:buSzPts val="2800"/>
              <a:buNone/>
              <a:defRPr/>
            </a:lvl1pPr>
            <a:lvl2pPr indent="-228600" lvl="1" marL="914400" algn="l">
              <a:lnSpc>
                <a:spcPct val="110000"/>
              </a:lnSpc>
              <a:spcBef>
                <a:spcPts val="900"/>
              </a:spcBef>
              <a:spcAft>
                <a:spcPts val="0"/>
              </a:spcAft>
              <a:buClr>
                <a:schemeClr val="dk2"/>
              </a:buClr>
              <a:buSzPts val="2400"/>
              <a:buNone/>
              <a:defRPr/>
            </a:lvl2pPr>
            <a:lvl3pPr indent="-228600" lvl="2" marL="1371600" algn="l">
              <a:lnSpc>
                <a:spcPct val="110000"/>
              </a:lnSpc>
              <a:spcBef>
                <a:spcPts val="900"/>
              </a:spcBef>
              <a:spcAft>
                <a:spcPts val="0"/>
              </a:spcAft>
              <a:buClr>
                <a:schemeClr val="dk2"/>
              </a:buClr>
              <a:buSzPts val="2000"/>
              <a:buNone/>
              <a:defRPr/>
            </a:lvl3pPr>
            <a:lvl4pPr indent="-228600" lvl="3" marL="1828800" algn="l">
              <a:lnSpc>
                <a:spcPct val="110000"/>
              </a:lnSpc>
              <a:spcBef>
                <a:spcPts val="900"/>
              </a:spcBef>
              <a:spcAft>
                <a:spcPts val="0"/>
              </a:spcAft>
              <a:buClr>
                <a:schemeClr val="dk2"/>
              </a:buClr>
              <a:buSzPts val="1800"/>
              <a:buNone/>
              <a:defRPr/>
            </a:lvl4pPr>
            <a:lvl5pPr indent="-228600" lvl="4" marL="2286000" algn="l">
              <a:lnSpc>
                <a:spcPct val="110000"/>
              </a:lnSpc>
              <a:spcBef>
                <a:spcPts val="9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3" name="Shape 83"/>
        <p:cNvGrpSpPr/>
        <p:nvPr/>
      </p:nvGrpSpPr>
      <p:grpSpPr>
        <a:xfrm>
          <a:off x="0" y="0"/>
          <a:ext cx="0" cy="0"/>
          <a:chOff x="0" y="0"/>
          <a:chExt cx="0" cy="0"/>
        </a:xfrm>
      </p:grpSpPr>
      <p:sp>
        <p:nvSpPr>
          <p:cNvPr id="84" name="Google Shape;84;p48"/>
          <p:cNvSpPr txBox="1"/>
          <p:nvPr>
            <p:ph type="title"/>
          </p:nvPr>
        </p:nvSpPr>
        <p:spPr>
          <a:xfrm>
            <a:off x="838200" y="473336"/>
            <a:ext cx="10515600" cy="1023710"/>
          </a:xfrm>
          <a:prstGeom prst="rect">
            <a:avLst/>
          </a:prstGeom>
          <a:noFill/>
          <a:ln>
            <a:noFill/>
          </a:ln>
        </p:spPr>
        <p:txBody>
          <a:bodyPr anchorCtr="0" anchor="t" bIns="45700" lIns="91425" spcFirstLastPara="1" rIns="91425" wrap="square" tIns="45700">
            <a:noAutofit/>
          </a:bodyPr>
          <a:lstStyle>
            <a:lvl1pPr lvl="0" algn="l">
              <a:lnSpc>
                <a:spcPct val="11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s" type="obj">
  <p:cSld name="OBJECT">
    <p:spTree>
      <p:nvGrpSpPr>
        <p:cNvPr id="18" name="Shape 18"/>
        <p:cNvGrpSpPr/>
        <p:nvPr/>
      </p:nvGrpSpPr>
      <p:grpSpPr>
        <a:xfrm>
          <a:off x="0" y="0"/>
          <a:ext cx="0" cy="0"/>
          <a:chOff x="0" y="0"/>
          <a:chExt cx="0" cy="0"/>
        </a:xfrm>
      </p:grpSpPr>
      <p:sp>
        <p:nvSpPr>
          <p:cNvPr id="19" name="Google Shape;19;p11"/>
          <p:cNvSpPr txBox="1"/>
          <p:nvPr>
            <p:ph type="title"/>
          </p:nvPr>
        </p:nvSpPr>
        <p:spPr>
          <a:xfrm>
            <a:off x="838200" y="473336"/>
            <a:ext cx="10515600" cy="1023710"/>
          </a:xfrm>
          <a:prstGeom prst="rect">
            <a:avLst/>
          </a:prstGeom>
          <a:noFill/>
          <a:ln>
            <a:noFill/>
          </a:ln>
        </p:spPr>
        <p:txBody>
          <a:bodyPr anchorCtr="0" anchor="t" bIns="45700" lIns="91425" spcFirstLastPara="1" rIns="91425" wrap="square" tIns="45700">
            <a:noAutofit/>
          </a:bodyPr>
          <a:lstStyle>
            <a:lvl1pPr lvl="0" algn="l">
              <a:lnSpc>
                <a:spcPct val="11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1"/>
          <p:cNvSpPr txBox="1"/>
          <p:nvPr>
            <p:ph idx="1" type="body"/>
          </p:nvPr>
        </p:nvSpPr>
        <p:spPr>
          <a:xfrm>
            <a:off x="838200" y="1631981"/>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900"/>
              </a:spcBef>
              <a:spcAft>
                <a:spcPts val="0"/>
              </a:spcAft>
              <a:buClr>
                <a:schemeClr val="dk2"/>
              </a:buClr>
              <a:buSzPts val="1800"/>
              <a:buChar char="•"/>
              <a:defRPr/>
            </a:lvl1pPr>
            <a:lvl2pPr indent="-342900" lvl="1" marL="914400" algn="l">
              <a:lnSpc>
                <a:spcPct val="110000"/>
              </a:lnSpc>
              <a:spcBef>
                <a:spcPts val="900"/>
              </a:spcBef>
              <a:spcAft>
                <a:spcPts val="0"/>
              </a:spcAft>
              <a:buClr>
                <a:schemeClr val="dk2"/>
              </a:buClr>
              <a:buSzPts val="1800"/>
              <a:buChar char="−"/>
              <a:defRPr/>
            </a:lvl2pPr>
            <a:lvl3pPr indent="-342900" lvl="2" marL="1371600" algn="l">
              <a:lnSpc>
                <a:spcPct val="110000"/>
              </a:lnSpc>
              <a:spcBef>
                <a:spcPts val="900"/>
              </a:spcBef>
              <a:spcAft>
                <a:spcPts val="0"/>
              </a:spcAft>
              <a:buClr>
                <a:schemeClr val="dk2"/>
              </a:buClr>
              <a:buSzPts val="1800"/>
              <a:buChar char="•"/>
              <a:defRPr/>
            </a:lvl3pPr>
            <a:lvl4pPr indent="-342900" lvl="3" marL="1828800" algn="l">
              <a:lnSpc>
                <a:spcPct val="110000"/>
              </a:lnSpc>
              <a:spcBef>
                <a:spcPts val="900"/>
              </a:spcBef>
              <a:spcAft>
                <a:spcPts val="0"/>
              </a:spcAft>
              <a:buClr>
                <a:schemeClr val="dk2"/>
              </a:buClr>
              <a:buSzPts val="1800"/>
              <a:buChar char="•"/>
              <a:defRPr/>
            </a:lvl4pPr>
            <a:lvl5pPr indent="-342900" lvl="4" marL="2286000" algn="l">
              <a:lnSpc>
                <a:spcPct val="110000"/>
              </a:lnSpc>
              <a:spcBef>
                <a:spcPts val="9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Only">
  <p:cSld name="6_Title Only">
    <p:spTree>
      <p:nvGrpSpPr>
        <p:cNvPr id="85" name="Shape 85"/>
        <p:cNvGrpSpPr/>
        <p:nvPr/>
      </p:nvGrpSpPr>
      <p:grpSpPr>
        <a:xfrm>
          <a:off x="0" y="0"/>
          <a:ext cx="0" cy="0"/>
          <a:chOff x="0" y="0"/>
          <a:chExt cx="0" cy="0"/>
        </a:xfrm>
      </p:grpSpPr>
      <p:pic>
        <p:nvPicPr>
          <p:cNvPr id="86" name="Google Shape;86;p49"/>
          <p:cNvPicPr preferRelativeResize="0"/>
          <p:nvPr/>
        </p:nvPicPr>
        <p:blipFill rotWithShape="1">
          <a:blip r:embed="rId2">
            <a:alphaModFix/>
          </a:blip>
          <a:srcRect b="67230" l="0" r="0" t="0"/>
          <a:stretch/>
        </p:blipFill>
        <p:spPr>
          <a:xfrm>
            <a:off x="504" y="0"/>
            <a:ext cx="12190992" cy="2127355"/>
          </a:xfrm>
          <a:prstGeom prst="rect">
            <a:avLst/>
          </a:prstGeom>
          <a:noFill/>
          <a:ln>
            <a:noFill/>
          </a:ln>
        </p:spPr>
      </p:pic>
      <p:sp>
        <p:nvSpPr>
          <p:cNvPr id="87" name="Google Shape;87;p49"/>
          <p:cNvSpPr txBox="1"/>
          <p:nvPr>
            <p:ph type="title"/>
          </p:nvPr>
        </p:nvSpPr>
        <p:spPr>
          <a:xfrm>
            <a:off x="838200" y="171483"/>
            <a:ext cx="10515600" cy="1783926"/>
          </a:xfrm>
          <a:prstGeom prst="rect">
            <a:avLst/>
          </a:prstGeom>
          <a:noFill/>
          <a:ln>
            <a:noFill/>
          </a:ln>
        </p:spPr>
        <p:txBody>
          <a:bodyPr anchorCtr="0" anchor="b" bIns="45700" lIns="91425" spcFirstLastPara="1" rIns="91425" wrap="square" tIns="45700">
            <a:noAutofit/>
          </a:bodyPr>
          <a:lstStyle>
            <a:lvl1pPr lvl="0" algn="ctr">
              <a:lnSpc>
                <a:spcPct val="110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9"/>
          <p:cNvSpPr txBox="1"/>
          <p:nvPr>
            <p:ph idx="1" type="body"/>
          </p:nvPr>
        </p:nvSpPr>
        <p:spPr>
          <a:xfrm>
            <a:off x="838200" y="2298837"/>
            <a:ext cx="10515600" cy="775252"/>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0"/>
              </a:spcBef>
              <a:spcAft>
                <a:spcPts val="0"/>
              </a:spcAft>
              <a:buClr>
                <a:srgbClr val="595959"/>
              </a:buClr>
              <a:buSzPts val="2000"/>
              <a:buNone/>
              <a:defRPr b="0" sz="2000">
                <a:solidFill>
                  <a:srgbClr val="595959"/>
                </a:solidFill>
                <a:latin typeface="Arial"/>
                <a:ea typeface="Arial"/>
                <a:cs typeface="Arial"/>
                <a:sym typeface="Arial"/>
              </a:defRPr>
            </a:lvl1pPr>
            <a:lvl2pPr indent="-228600" lvl="1" marL="9144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2pPr>
            <a:lvl3pPr indent="-228600" lvl="2" marL="13716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3pPr>
            <a:lvl4pPr indent="-228600" lvl="3" marL="18288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4pPr>
            <a:lvl5pPr indent="-228600" lvl="4" marL="22860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Only">
  <p:cSld name="7_Title Only">
    <p:spTree>
      <p:nvGrpSpPr>
        <p:cNvPr id="89" name="Shape 89"/>
        <p:cNvGrpSpPr/>
        <p:nvPr/>
      </p:nvGrpSpPr>
      <p:grpSpPr>
        <a:xfrm>
          <a:off x="0" y="0"/>
          <a:ext cx="0" cy="0"/>
          <a:chOff x="0" y="0"/>
          <a:chExt cx="0" cy="0"/>
        </a:xfrm>
      </p:grpSpPr>
      <p:pic>
        <p:nvPicPr>
          <p:cNvPr id="90" name="Google Shape;90;p50"/>
          <p:cNvPicPr preferRelativeResize="0"/>
          <p:nvPr/>
        </p:nvPicPr>
        <p:blipFill rotWithShape="1">
          <a:blip r:embed="rId2">
            <a:alphaModFix/>
          </a:blip>
          <a:srcRect b="67230" l="0" r="0" t="0"/>
          <a:stretch/>
        </p:blipFill>
        <p:spPr>
          <a:xfrm>
            <a:off x="504" y="0"/>
            <a:ext cx="12190992" cy="2127355"/>
          </a:xfrm>
          <a:prstGeom prst="rect">
            <a:avLst/>
          </a:prstGeom>
          <a:noFill/>
          <a:ln>
            <a:noFill/>
          </a:ln>
        </p:spPr>
      </p:pic>
      <p:sp>
        <p:nvSpPr>
          <p:cNvPr id="91" name="Google Shape;91;p50"/>
          <p:cNvSpPr txBox="1"/>
          <p:nvPr>
            <p:ph type="title"/>
          </p:nvPr>
        </p:nvSpPr>
        <p:spPr>
          <a:xfrm>
            <a:off x="838200" y="171483"/>
            <a:ext cx="10515600" cy="1783926"/>
          </a:xfrm>
          <a:prstGeom prst="rect">
            <a:avLst/>
          </a:prstGeom>
          <a:noFill/>
          <a:ln>
            <a:noFill/>
          </a:ln>
        </p:spPr>
        <p:txBody>
          <a:bodyPr anchorCtr="0" anchor="b" bIns="45700" lIns="91425" spcFirstLastPara="1" rIns="91425" wrap="square" tIns="45700">
            <a:noAutofit/>
          </a:bodyPr>
          <a:lstStyle>
            <a:lvl1pPr lvl="0" algn="ctr">
              <a:lnSpc>
                <a:spcPct val="110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50"/>
          <p:cNvSpPr txBox="1"/>
          <p:nvPr>
            <p:ph idx="1" type="body"/>
          </p:nvPr>
        </p:nvSpPr>
        <p:spPr>
          <a:xfrm>
            <a:off x="838200" y="2298837"/>
            <a:ext cx="10515600" cy="775252"/>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0"/>
              </a:spcBef>
              <a:spcAft>
                <a:spcPts val="0"/>
              </a:spcAft>
              <a:buClr>
                <a:srgbClr val="595959"/>
              </a:buClr>
              <a:buSzPts val="2000"/>
              <a:buNone/>
              <a:defRPr b="0" sz="2000">
                <a:solidFill>
                  <a:srgbClr val="595959"/>
                </a:solidFill>
                <a:latin typeface="Arial"/>
                <a:ea typeface="Arial"/>
                <a:cs typeface="Arial"/>
                <a:sym typeface="Arial"/>
              </a:defRPr>
            </a:lvl1pPr>
            <a:lvl2pPr indent="-228600" lvl="1" marL="9144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2pPr>
            <a:lvl3pPr indent="-228600" lvl="2" marL="13716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3pPr>
            <a:lvl4pPr indent="-228600" lvl="3" marL="18288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4pPr>
            <a:lvl5pPr indent="-228600" lvl="4" marL="22860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Only">
  <p:cSld name="8_Title Only">
    <p:spTree>
      <p:nvGrpSpPr>
        <p:cNvPr id="93" name="Shape 93"/>
        <p:cNvGrpSpPr/>
        <p:nvPr/>
      </p:nvGrpSpPr>
      <p:grpSpPr>
        <a:xfrm>
          <a:off x="0" y="0"/>
          <a:ext cx="0" cy="0"/>
          <a:chOff x="0" y="0"/>
          <a:chExt cx="0" cy="0"/>
        </a:xfrm>
      </p:grpSpPr>
      <p:pic>
        <p:nvPicPr>
          <p:cNvPr id="94" name="Google Shape;94;p51"/>
          <p:cNvPicPr preferRelativeResize="0"/>
          <p:nvPr/>
        </p:nvPicPr>
        <p:blipFill rotWithShape="1">
          <a:blip r:embed="rId2">
            <a:alphaModFix/>
          </a:blip>
          <a:srcRect b="67230" l="0" r="0" t="0"/>
          <a:stretch/>
        </p:blipFill>
        <p:spPr>
          <a:xfrm>
            <a:off x="504" y="0"/>
            <a:ext cx="12190992" cy="2127355"/>
          </a:xfrm>
          <a:prstGeom prst="rect">
            <a:avLst/>
          </a:prstGeom>
          <a:noFill/>
          <a:ln>
            <a:noFill/>
          </a:ln>
        </p:spPr>
      </p:pic>
      <p:sp>
        <p:nvSpPr>
          <p:cNvPr id="95" name="Google Shape;95;p51"/>
          <p:cNvSpPr txBox="1"/>
          <p:nvPr>
            <p:ph type="title"/>
          </p:nvPr>
        </p:nvSpPr>
        <p:spPr>
          <a:xfrm>
            <a:off x="838200" y="171483"/>
            <a:ext cx="10515600" cy="1783926"/>
          </a:xfrm>
          <a:prstGeom prst="rect">
            <a:avLst/>
          </a:prstGeom>
          <a:noFill/>
          <a:ln>
            <a:noFill/>
          </a:ln>
        </p:spPr>
        <p:txBody>
          <a:bodyPr anchorCtr="0" anchor="b" bIns="45700" lIns="91425" spcFirstLastPara="1" rIns="91425" wrap="square" tIns="45700">
            <a:noAutofit/>
          </a:bodyPr>
          <a:lstStyle>
            <a:lvl1pPr lvl="0" algn="ctr">
              <a:lnSpc>
                <a:spcPct val="110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51"/>
          <p:cNvSpPr txBox="1"/>
          <p:nvPr>
            <p:ph idx="1" type="body"/>
          </p:nvPr>
        </p:nvSpPr>
        <p:spPr>
          <a:xfrm>
            <a:off x="838200" y="2298837"/>
            <a:ext cx="10515600" cy="775252"/>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0"/>
              </a:spcBef>
              <a:spcAft>
                <a:spcPts val="0"/>
              </a:spcAft>
              <a:buClr>
                <a:srgbClr val="595959"/>
              </a:buClr>
              <a:buSzPts val="2000"/>
              <a:buNone/>
              <a:defRPr b="0" sz="2000">
                <a:solidFill>
                  <a:srgbClr val="595959"/>
                </a:solidFill>
                <a:latin typeface="Arial"/>
                <a:ea typeface="Arial"/>
                <a:cs typeface="Arial"/>
                <a:sym typeface="Arial"/>
              </a:defRPr>
            </a:lvl1pPr>
            <a:lvl2pPr indent="-228600" lvl="1" marL="9144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2pPr>
            <a:lvl3pPr indent="-228600" lvl="2" marL="13716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3pPr>
            <a:lvl4pPr indent="-228600" lvl="3" marL="18288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4pPr>
            <a:lvl5pPr indent="-228600" lvl="4" marL="22860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97" name="Shape 97"/>
        <p:cNvGrpSpPr/>
        <p:nvPr/>
      </p:nvGrpSpPr>
      <p:grpSpPr>
        <a:xfrm>
          <a:off x="0" y="0"/>
          <a:ext cx="0" cy="0"/>
          <a:chOff x="0" y="0"/>
          <a:chExt cx="0" cy="0"/>
        </a:xfrm>
      </p:grpSpPr>
      <p:sp>
        <p:nvSpPr>
          <p:cNvPr id="98" name="Google Shape;98;p52"/>
          <p:cNvSpPr txBox="1"/>
          <p:nvPr>
            <p:ph type="title"/>
          </p:nvPr>
        </p:nvSpPr>
        <p:spPr>
          <a:xfrm>
            <a:off x="838200" y="473336"/>
            <a:ext cx="10515600" cy="1023710"/>
          </a:xfrm>
          <a:prstGeom prst="rect">
            <a:avLst/>
          </a:prstGeom>
          <a:noFill/>
          <a:ln>
            <a:noFill/>
          </a:ln>
        </p:spPr>
        <p:txBody>
          <a:bodyPr anchorCtr="0" anchor="t" bIns="45700" lIns="91425" spcFirstLastPara="1" rIns="91425" wrap="square" tIns="45700">
            <a:noAutofit/>
          </a:bodyPr>
          <a:lstStyle>
            <a:lvl1pPr lvl="0" algn="l">
              <a:lnSpc>
                <a:spcPct val="11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52"/>
          <p:cNvSpPr txBox="1"/>
          <p:nvPr>
            <p:ph idx="1" type="body"/>
          </p:nvPr>
        </p:nvSpPr>
        <p:spPr>
          <a:xfrm>
            <a:off x="838200" y="1520687"/>
            <a:ext cx="10515600" cy="775252"/>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0"/>
              </a:spcBef>
              <a:spcAft>
                <a:spcPts val="0"/>
              </a:spcAft>
              <a:buClr>
                <a:schemeClr val="dk2"/>
              </a:buClr>
              <a:buSzPts val="2000"/>
              <a:buNone/>
              <a:defRPr b="0" sz="2000">
                <a:solidFill>
                  <a:schemeClr val="dk2"/>
                </a:solidFill>
                <a:latin typeface="Arial"/>
                <a:ea typeface="Arial"/>
                <a:cs typeface="Arial"/>
                <a:sym typeface="Arial"/>
              </a:defRPr>
            </a:lvl1pPr>
            <a:lvl2pPr indent="-228600" lvl="1" marL="9144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2pPr>
            <a:lvl3pPr indent="-228600" lvl="2" marL="13716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3pPr>
            <a:lvl4pPr indent="-228600" lvl="3" marL="18288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4pPr>
            <a:lvl5pPr indent="-228600" lvl="4" marL="22860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00" name="Shape 100"/>
        <p:cNvGrpSpPr/>
        <p:nvPr/>
      </p:nvGrpSpPr>
      <p:grpSpPr>
        <a:xfrm>
          <a:off x="0" y="0"/>
          <a:ext cx="0" cy="0"/>
          <a:chOff x="0" y="0"/>
          <a:chExt cx="0" cy="0"/>
        </a:xfrm>
      </p:grpSpPr>
      <p:sp>
        <p:nvSpPr>
          <p:cNvPr id="101" name="Google Shape;101;p53"/>
          <p:cNvSpPr txBox="1"/>
          <p:nvPr>
            <p:ph type="title"/>
          </p:nvPr>
        </p:nvSpPr>
        <p:spPr>
          <a:xfrm>
            <a:off x="838200" y="742814"/>
            <a:ext cx="10515600" cy="648127"/>
          </a:xfrm>
          <a:prstGeom prst="rect">
            <a:avLst/>
          </a:prstGeom>
          <a:noFill/>
          <a:ln>
            <a:noFill/>
          </a:ln>
        </p:spPr>
        <p:txBody>
          <a:bodyPr anchorCtr="0" anchor="b" bIns="45700" lIns="91425" spcFirstLastPara="1" rIns="91425" wrap="square" tIns="45700">
            <a:noAutofit/>
          </a:bodyPr>
          <a:lstStyle>
            <a:lvl1pPr lvl="0" algn="ctr">
              <a:lnSpc>
                <a:spcPct val="110000"/>
              </a:lnSpc>
              <a:spcBef>
                <a:spcPts val="0"/>
              </a:spcBef>
              <a:spcAft>
                <a:spcPts val="0"/>
              </a:spcAft>
              <a:buClr>
                <a:schemeClr val="accent2"/>
              </a:buClr>
              <a:buSzPts val="2800"/>
              <a:buFont typeface="Arial"/>
              <a:buNone/>
              <a:defRPr b="0" sz="2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53"/>
          <p:cNvSpPr txBox="1"/>
          <p:nvPr>
            <p:ph idx="1" type="body"/>
          </p:nvPr>
        </p:nvSpPr>
        <p:spPr>
          <a:xfrm>
            <a:off x="839787" y="1557758"/>
            <a:ext cx="10514012" cy="426308"/>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900"/>
              </a:spcBef>
              <a:spcAft>
                <a:spcPts val="0"/>
              </a:spcAft>
              <a:buClr>
                <a:schemeClr val="dk2"/>
              </a:buClr>
              <a:buSzPts val="2000"/>
              <a:buNone/>
              <a:defRPr sz="2000"/>
            </a:lvl1pPr>
            <a:lvl2pPr indent="-228600" lvl="1" marL="914400" algn="l">
              <a:lnSpc>
                <a:spcPct val="110000"/>
              </a:lnSpc>
              <a:spcBef>
                <a:spcPts val="900"/>
              </a:spcBef>
              <a:spcAft>
                <a:spcPts val="0"/>
              </a:spcAft>
              <a:buClr>
                <a:schemeClr val="dk2"/>
              </a:buClr>
              <a:buSzPts val="1400"/>
              <a:buNone/>
              <a:defRPr sz="1400"/>
            </a:lvl2pPr>
            <a:lvl3pPr indent="-228600" lvl="2" marL="1371600" algn="l">
              <a:lnSpc>
                <a:spcPct val="110000"/>
              </a:lnSpc>
              <a:spcBef>
                <a:spcPts val="900"/>
              </a:spcBef>
              <a:spcAft>
                <a:spcPts val="0"/>
              </a:spcAft>
              <a:buClr>
                <a:schemeClr val="dk2"/>
              </a:buClr>
              <a:buSzPts val="1200"/>
              <a:buNone/>
              <a:defRPr sz="1200"/>
            </a:lvl3pPr>
            <a:lvl4pPr indent="-228600" lvl="3" marL="1828800" algn="l">
              <a:lnSpc>
                <a:spcPct val="110000"/>
              </a:lnSpc>
              <a:spcBef>
                <a:spcPts val="900"/>
              </a:spcBef>
              <a:spcAft>
                <a:spcPts val="0"/>
              </a:spcAft>
              <a:buClr>
                <a:schemeClr val="dk2"/>
              </a:buClr>
              <a:buSzPts val="1000"/>
              <a:buNone/>
              <a:defRPr sz="1000"/>
            </a:lvl4pPr>
            <a:lvl5pPr indent="-228600" lvl="4" marL="2286000" algn="l">
              <a:lnSpc>
                <a:spcPct val="110000"/>
              </a:lnSpc>
              <a:spcBef>
                <a:spcPts val="900"/>
              </a:spcBef>
              <a:spcAft>
                <a:spcPts val="0"/>
              </a:spcAft>
              <a:buClr>
                <a:schemeClr val="dk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103" name="Shape 103"/>
        <p:cNvGrpSpPr/>
        <p:nvPr/>
      </p:nvGrpSpPr>
      <p:grpSpPr>
        <a:xfrm>
          <a:off x="0" y="0"/>
          <a:ext cx="0" cy="0"/>
          <a:chOff x="0" y="0"/>
          <a:chExt cx="0" cy="0"/>
        </a:xfrm>
      </p:grpSpPr>
      <p:sp>
        <p:nvSpPr>
          <p:cNvPr id="104" name="Google Shape;104;p54"/>
          <p:cNvSpPr txBox="1"/>
          <p:nvPr>
            <p:ph type="title"/>
          </p:nvPr>
        </p:nvSpPr>
        <p:spPr>
          <a:xfrm>
            <a:off x="838200" y="392085"/>
            <a:ext cx="10515600" cy="648127"/>
          </a:xfrm>
          <a:prstGeom prst="rect">
            <a:avLst/>
          </a:prstGeom>
          <a:noFill/>
          <a:ln>
            <a:noFill/>
          </a:ln>
        </p:spPr>
        <p:txBody>
          <a:bodyPr anchorCtr="0" anchor="t" bIns="45700" lIns="91425" spcFirstLastPara="1" rIns="91425" wrap="square" tIns="45700">
            <a:noAutofit/>
          </a:bodyPr>
          <a:lstStyle>
            <a:lvl1pPr lvl="0" algn="ctr">
              <a:lnSpc>
                <a:spcPct val="110000"/>
              </a:lnSpc>
              <a:spcBef>
                <a:spcPts val="0"/>
              </a:spcBef>
              <a:spcAft>
                <a:spcPts val="0"/>
              </a:spcAft>
              <a:buClr>
                <a:schemeClr val="accent2"/>
              </a:buClr>
              <a:buSzPts val="2800"/>
              <a:buFont typeface="Arial"/>
              <a:buNone/>
              <a:defRPr b="0" sz="2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105" name="Shape 105"/>
        <p:cNvGrpSpPr/>
        <p:nvPr/>
      </p:nvGrpSpPr>
      <p:grpSpPr>
        <a:xfrm>
          <a:off x="0" y="0"/>
          <a:ext cx="0" cy="0"/>
          <a:chOff x="0" y="0"/>
          <a:chExt cx="0" cy="0"/>
        </a:xfrm>
      </p:grpSpPr>
      <p:sp>
        <p:nvSpPr>
          <p:cNvPr id="106" name="Google Shape;106;p55"/>
          <p:cNvSpPr txBox="1"/>
          <p:nvPr>
            <p:ph type="title"/>
          </p:nvPr>
        </p:nvSpPr>
        <p:spPr>
          <a:xfrm>
            <a:off x="838200" y="365127"/>
            <a:ext cx="4354157" cy="1990799"/>
          </a:xfrm>
          <a:prstGeom prst="rect">
            <a:avLst/>
          </a:prstGeom>
          <a:noFill/>
          <a:ln>
            <a:noFill/>
          </a:ln>
        </p:spPr>
        <p:txBody>
          <a:bodyPr anchorCtr="0" anchor="b" bIns="45700" lIns="91425" spcFirstLastPara="1" rIns="91425" wrap="square" tIns="45700">
            <a:noAutofit/>
          </a:bodyPr>
          <a:lstStyle>
            <a:lvl1pPr lvl="0" algn="ctr">
              <a:lnSpc>
                <a:spcPct val="110000"/>
              </a:lnSpc>
              <a:spcBef>
                <a:spcPts val="0"/>
              </a:spcBef>
              <a:spcAft>
                <a:spcPts val="0"/>
              </a:spcAft>
              <a:buClr>
                <a:schemeClr val="accent2"/>
              </a:buClr>
              <a:buSzPts val="2800"/>
              <a:buFont typeface="Arial"/>
              <a:buNone/>
              <a:defRPr b="0" sz="2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55"/>
          <p:cNvSpPr txBox="1"/>
          <p:nvPr>
            <p:ph idx="1" type="body"/>
          </p:nvPr>
        </p:nvSpPr>
        <p:spPr>
          <a:xfrm>
            <a:off x="839787" y="2589322"/>
            <a:ext cx="4353500" cy="1778282"/>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900"/>
              </a:spcBef>
              <a:spcAft>
                <a:spcPts val="0"/>
              </a:spcAft>
              <a:buClr>
                <a:schemeClr val="dk2"/>
              </a:buClr>
              <a:buSzPts val="1800"/>
              <a:buNone/>
              <a:defRPr sz="1800"/>
            </a:lvl1pPr>
            <a:lvl2pPr indent="-228600" lvl="1" marL="914400" algn="l">
              <a:lnSpc>
                <a:spcPct val="110000"/>
              </a:lnSpc>
              <a:spcBef>
                <a:spcPts val="900"/>
              </a:spcBef>
              <a:spcAft>
                <a:spcPts val="0"/>
              </a:spcAft>
              <a:buClr>
                <a:schemeClr val="dk2"/>
              </a:buClr>
              <a:buSzPts val="1400"/>
              <a:buNone/>
              <a:defRPr sz="1400"/>
            </a:lvl2pPr>
            <a:lvl3pPr indent="-228600" lvl="2" marL="1371600" algn="l">
              <a:lnSpc>
                <a:spcPct val="110000"/>
              </a:lnSpc>
              <a:spcBef>
                <a:spcPts val="900"/>
              </a:spcBef>
              <a:spcAft>
                <a:spcPts val="0"/>
              </a:spcAft>
              <a:buClr>
                <a:schemeClr val="dk2"/>
              </a:buClr>
              <a:buSzPts val="1200"/>
              <a:buNone/>
              <a:defRPr sz="1200"/>
            </a:lvl3pPr>
            <a:lvl4pPr indent="-228600" lvl="3" marL="1828800" algn="l">
              <a:lnSpc>
                <a:spcPct val="110000"/>
              </a:lnSpc>
              <a:spcBef>
                <a:spcPts val="900"/>
              </a:spcBef>
              <a:spcAft>
                <a:spcPts val="0"/>
              </a:spcAft>
              <a:buClr>
                <a:schemeClr val="dk2"/>
              </a:buClr>
              <a:buSzPts val="1000"/>
              <a:buNone/>
              <a:defRPr sz="1000"/>
            </a:lvl4pPr>
            <a:lvl5pPr indent="-228600" lvl="4" marL="2286000" algn="l">
              <a:lnSpc>
                <a:spcPct val="110000"/>
              </a:lnSpc>
              <a:spcBef>
                <a:spcPts val="900"/>
              </a:spcBef>
              <a:spcAft>
                <a:spcPts val="0"/>
              </a:spcAft>
              <a:buClr>
                <a:schemeClr val="dk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p:cSld name="4_Title Only">
    <p:spTree>
      <p:nvGrpSpPr>
        <p:cNvPr id="108" name="Shape 108"/>
        <p:cNvGrpSpPr/>
        <p:nvPr/>
      </p:nvGrpSpPr>
      <p:grpSpPr>
        <a:xfrm>
          <a:off x="0" y="0"/>
          <a:ext cx="0" cy="0"/>
          <a:chOff x="0" y="0"/>
          <a:chExt cx="0" cy="0"/>
        </a:xfrm>
      </p:grpSpPr>
      <p:sp>
        <p:nvSpPr>
          <p:cNvPr id="109" name="Google Shape;109;p56"/>
          <p:cNvSpPr txBox="1"/>
          <p:nvPr>
            <p:ph type="title"/>
          </p:nvPr>
        </p:nvSpPr>
        <p:spPr>
          <a:xfrm>
            <a:off x="838200" y="365127"/>
            <a:ext cx="7115827" cy="1990799"/>
          </a:xfrm>
          <a:prstGeom prst="rect">
            <a:avLst/>
          </a:prstGeom>
          <a:noFill/>
          <a:ln>
            <a:noFill/>
          </a:ln>
        </p:spPr>
        <p:txBody>
          <a:bodyPr anchorCtr="0" anchor="b" bIns="45700" lIns="91425" spcFirstLastPara="1" rIns="91425" wrap="square" tIns="45700">
            <a:noAutofit/>
          </a:bodyPr>
          <a:lstStyle>
            <a:lvl1pPr lvl="0" algn="ctr">
              <a:lnSpc>
                <a:spcPct val="110000"/>
              </a:lnSpc>
              <a:spcBef>
                <a:spcPts val="0"/>
              </a:spcBef>
              <a:spcAft>
                <a:spcPts val="0"/>
              </a:spcAft>
              <a:buClr>
                <a:schemeClr val="accent2"/>
              </a:buClr>
              <a:buSzPts val="3600"/>
              <a:buFont typeface="Arial"/>
              <a:buNone/>
              <a:defRPr b="0"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56"/>
          <p:cNvSpPr txBox="1"/>
          <p:nvPr>
            <p:ph idx="1" type="body"/>
          </p:nvPr>
        </p:nvSpPr>
        <p:spPr>
          <a:xfrm>
            <a:off x="839786" y="2589322"/>
            <a:ext cx="7114753" cy="1778282"/>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900"/>
              </a:spcBef>
              <a:spcAft>
                <a:spcPts val="0"/>
              </a:spcAft>
              <a:buClr>
                <a:schemeClr val="dk2"/>
              </a:buClr>
              <a:buSzPts val="2400"/>
              <a:buNone/>
              <a:defRPr sz="2400"/>
            </a:lvl1pPr>
            <a:lvl2pPr indent="-228600" lvl="1" marL="914400" algn="l">
              <a:lnSpc>
                <a:spcPct val="110000"/>
              </a:lnSpc>
              <a:spcBef>
                <a:spcPts val="900"/>
              </a:spcBef>
              <a:spcAft>
                <a:spcPts val="0"/>
              </a:spcAft>
              <a:buClr>
                <a:schemeClr val="dk2"/>
              </a:buClr>
              <a:buSzPts val="1400"/>
              <a:buNone/>
              <a:defRPr sz="1400"/>
            </a:lvl2pPr>
            <a:lvl3pPr indent="-228600" lvl="2" marL="1371600" algn="l">
              <a:lnSpc>
                <a:spcPct val="110000"/>
              </a:lnSpc>
              <a:spcBef>
                <a:spcPts val="900"/>
              </a:spcBef>
              <a:spcAft>
                <a:spcPts val="0"/>
              </a:spcAft>
              <a:buClr>
                <a:schemeClr val="dk2"/>
              </a:buClr>
              <a:buSzPts val="1200"/>
              <a:buNone/>
              <a:defRPr sz="1200"/>
            </a:lvl3pPr>
            <a:lvl4pPr indent="-228600" lvl="3" marL="1828800" algn="l">
              <a:lnSpc>
                <a:spcPct val="110000"/>
              </a:lnSpc>
              <a:spcBef>
                <a:spcPts val="900"/>
              </a:spcBef>
              <a:spcAft>
                <a:spcPts val="0"/>
              </a:spcAft>
              <a:buClr>
                <a:schemeClr val="dk2"/>
              </a:buClr>
              <a:buSzPts val="1000"/>
              <a:buNone/>
              <a:defRPr sz="1000"/>
            </a:lvl4pPr>
            <a:lvl5pPr indent="-228600" lvl="4" marL="2286000" algn="l">
              <a:lnSpc>
                <a:spcPct val="110000"/>
              </a:lnSpc>
              <a:spcBef>
                <a:spcPts val="900"/>
              </a:spcBef>
              <a:spcAft>
                <a:spcPts val="0"/>
              </a:spcAft>
              <a:buClr>
                <a:schemeClr val="dk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Bullets">
  <p:cSld name="3_Title and Bullets">
    <p:spTree>
      <p:nvGrpSpPr>
        <p:cNvPr id="111" name="Shape 111"/>
        <p:cNvGrpSpPr/>
        <p:nvPr/>
      </p:nvGrpSpPr>
      <p:grpSpPr>
        <a:xfrm>
          <a:off x="0" y="0"/>
          <a:ext cx="0" cy="0"/>
          <a:chOff x="0" y="0"/>
          <a:chExt cx="0" cy="0"/>
        </a:xfrm>
      </p:grpSpPr>
      <p:sp>
        <p:nvSpPr>
          <p:cNvPr id="112" name="Google Shape;112;p57"/>
          <p:cNvSpPr txBox="1"/>
          <p:nvPr>
            <p:ph type="title"/>
          </p:nvPr>
        </p:nvSpPr>
        <p:spPr>
          <a:xfrm>
            <a:off x="5173578" y="171483"/>
            <a:ext cx="6180221" cy="1325563"/>
          </a:xfrm>
          <a:prstGeom prst="rect">
            <a:avLst/>
          </a:prstGeom>
          <a:noFill/>
          <a:ln>
            <a:noFill/>
          </a:ln>
        </p:spPr>
        <p:txBody>
          <a:bodyPr anchorCtr="0" anchor="b" bIns="45700" lIns="91425" spcFirstLastPara="1" rIns="91425" wrap="square" tIns="45700">
            <a:noAutofit/>
          </a:bodyPr>
          <a:lstStyle>
            <a:lvl1pPr lvl="0" algn="l">
              <a:lnSpc>
                <a:spcPct val="11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57"/>
          <p:cNvSpPr txBox="1"/>
          <p:nvPr>
            <p:ph idx="1" type="body"/>
          </p:nvPr>
        </p:nvSpPr>
        <p:spPr>
          <a:xfrm>
            <a:off x="5173578" y="1631981"/>
            <a:ext cx="6180221" cy="4351338"/>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900"/>
              </a:spcBef>
              <a:spcAft>
                <a:spcPts val="0"/>
              </a:spcAft>
              <a:buClr>
                <a:schemeClr val="dk2"/>
              </a:buClr>
              <a:buSzPts val="1800"/>
              <a:buChar char="•"/>
              <a:defRPr/>
            </a:lvl1pPr>
            <a:lvl2pPr indent="-342900" lvl="1" marL="914400" algn="l">
              <a:lnSpc>
                <a:spcPct val="110000"/>
              </a:lnSpc>
              <a:spcBef>
                <a:spcPts val="900"/>
              </a:spcBef>
              <a:spcAft>
                <a:spcPts val="0"/>
              </a:spcAft>
              <a:buClr>
                <a:schemeClr val="dk2"/>
              </a:buClr>
              <a:buSzPts val="1800"/>
              <a:buChar char="−"/>
              <a:defRPr/>
            </a:lvl2pPr>
            <a:lvl3pPr indent="-342900" lvl="2" marL="1371600" algn="l">
              <a:lnSpc>
                <a:spcPct val="110000"/>
              </a:lnSpc>
              <a:spcBef>
                <a:spcPts val="900"/>
              </a:spcBef>
              <a:spcAft>
                <a:spcPts val="0"/>
              </a:spcAft>
              <a:buClr>
                <a:schemeClr val="dk2"/>
              </a:buClr>
              <a:buSzPts val="1800"/>
              <a:buChar char="•"/>
              <a:defRPr/>
            </a:lvl3pPr>
            <a:lvl4pPr indent="-342900" lvl="3" marL="1828800" algn="l">
              <a:lnSpc>
                <a:spcPct val="110000"/>
              </a:lnSpc>
              <a:spcBef>
                <a:spcPts val="900"/>
              </a:spcBef>
              <a:spcAft>
                <a:spcPts val="0"/>
              </a:spcAft>
              <a:buClr>
                <a:schemeClr val="dk2"/>
              </a:buClr>
              <a:buSzPts val="1800"/>
              <a:buChar char="•"/>
              <a:defRPr/>
            </a:lvl4pPr>
            <a:lvl5pPr indent="-342900" lvl="4" marL="2286000" algn="l">
              <a:lnSpc>
                <a:spcPct val="110000"/>
              </a:lnSpc>
              <a:spcBef>
                <a:spcPts val="9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type="objTx">
  <p:cSld name="OBJECT_WITH_CAPTION_TEXT">
    <p:spTree>
      <p:nvGrpSpPr>
        <p:cNvPr id="114" name="Shape 114"/>
        <p:cNvGrpSpPr/>
        <p:nvPr/>
      </p:nvGrpSpPr>
      <p:grpSpPr>
        <a:xfrm>
          <a:off x="0" y="0"/>
          <a:ext cx="0" cy="0"/>
          <a:chOff x="0" y="0"/>
          <a:chExt cx="0" cy="0"/>
        </a:xfrm>
      </p:grpSpPr>
      <p:sp>
        <p:nvSpPr>
          <p:cNvPr id="115" name="Google Shape;115;p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110000"/>
              </a:lnSpc>
              <a:spcBef>
                <a:spcPts val="0"/>
              </a:spcBef>
              <a:spcAft>
                <a:spcPts val="0"/>
              </a:spcAft>
              <a:buClr>
                <a:schemeClr val="accent2"/>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58"/>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110000"/>
              </a:lnSpc>
              <a:spcBef>
                <a:spcPts val="900"/>
              </a:spcBef>
              <a:spcAft>
                <a:spcPts val="0"/>
              </a:spcAft>
              <a:buClr>
                <a:schemeClr val="dk2"/>
              </a:buClr>
              <a:buSzPts val="3200"/>
              <a:buChar char="•"/>
              <a:defRPr sz="3200"/>
            </a:lvl1pPr>
            <a:lvl2pPr indent="-406400" lvl="1" marL="914400" algn="l">
              <a:lnSpc>
                <a:spcPct val="110000"/>
              </a:lnSpc>
              <a:spcBef>
                <a:spcPts val="900"/>
              </a:spcBef>
              <a:spcAft>
                <a:spcPts val="0"/>
              </a:spcAft>
              <a:buClr>
                <a:schemeClr val="dk2"/>
              </a:buClr>
              <a:buSzPts val="2800"/>
              <a:buChar char="−"/>
              <a:defRPr sz="2800"/>
            </a:lvl2pPr>
            <a:lvl3pPr indent="-381000" lvl="2" marL="1371600" algn="l">
              <a:lnSpc>
                <a:spcPct val="110000"/>
              </a:lnSpc>
              <a:spcBef>
                <a:spcPts val="900"/>
              </a:spcBef>
              <a:spcAft>
                <a:spcPts val="0"/>
              </a:spcAft>
              <a:buClr>
                <a:schemeClr val="dk2"/>
              </a:buClr>
              <a:buSzPts val="2400"/>
              <a:buChar char="•"/>
              <a:defRPr sz="2400"/>
            </a:lvl3pPr>
            <a:lvl4pPr indent="-355600" lvl="3" marL="1828800" algn="l">
              <a:lnSpc>
                <a:spcPct val="110000"/>
              </a:lnSpc>
              <a:spcBef>
                <a:spcPts val="900"/>
              </a:spcBef>
              <a:spcAft>
                <a:spcPts val="0"/>
              </a:spcAft>
              <a:buClr>
                <a:schemeClr val="dk2"/>
              </a:buClr>
              <a:buSzPts val="2000"/>
              <a:buChar char="•"/>
              <a:defRPr sz="2000"/>
            </a:lvl4pPr>
            <a:lvl5pPr indent="-355600" lvl="4" marL="2286000" algn="l">
              <a:lnSpc>
                <a:spcPct val="110000"/>
              </a:lnSpc>
              <a:spcBef>
                <a:spcPts val="900"/>
              </a:spcBef>
              <a:spcAft>
                <a:spcPts val="0"/>
              </a:spcAft>
              <a:buClr>
                <a:schemeClr val="dk2"/>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7" name="Google Shape;117;p5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900"/>
              </a:spcBef>
              <a:spcAft>
                <a:spcPts val="0"/>
              </a:spcAft>
              <a:buClr>
                <a:schemeClr val="dk2"/>
              </a:buClr>
              <a:buSzPts val="1800"/>
              <a:buNone/>
              <a:defRPr sz="1800"/>
            </a:lvl1pPr>
            <a:lvl2pPr indent="-228600" lvl="1" marL="914400" algn="l">
              <a:lnSpc>
                <a:spcPct val="110000"/>
              </a:lnSpc>
              <a:spcBef>
                <a:spcPts val="900"/>
              </a:spcBef>
              <a:spcAft>
                <a:spcPts val="0"/>
              </a:spcAft>
              <a:buClr>
                <a:schemeClr val="dk2"/>
              </a:buClr>
              <a:buSzPts val="1400"/>
              <a:buNone/>
              <a:defRPr sz="1400"/>
            </a:lvl2pPr>
            <a:lvl3pPr indent="-228600" lvl="2" marL="1371600" algn="l">
              <a:lnSpc>
                <a:spcPct val="110000"/>
              </a:lnSpc>
              <a:spcBef>
                <a:spcPts val="900"/>
              </a:spcBef>
              <a:spcAft>
                <a:spcPts val="0"/>
              </a:spcAft>
              <a:buClr>
                <a:schemeClr val="dk2"/>
              </a:buClr>
              <a:buSzPts val="1200"/>
              <a:buNone/>
              <a:defRPr sz="1200"/>
            </a:lvl3pPr>
            <a:lvl4pPr indent="-228600" lvl="3" marL="1828800" algn="l">
              <a:lnSpc>
                <a:spcPct val="110000"/>
              </a:lnSpc>
              <a:spcBef>
                <a:spcPts val="900"/>
              </a:spcBef>
              <a:spcAft>
                <a:spcPts val="0"/>
              </a:spcAft>
              <a:buClr>
                <a:schemeClr val="dk2"/>
              </a:buClr>
              <a:buSzPts val="1000"/>
              <a:buNone/>
              <a:defRPr sz="1000"/>
            </a:lvl4pPr>
            <a:lvl5pPr indent="-228600" lvl="4" marL="2286000" algn="l">
              <a:lnSpc>
                <a:spcPct val="110000"/>
              </a:lnSpc>
              <a:spcBef>
                <a:spcPts val="900"/>
              </a:spcBef>
              <a:spcAft>
                <a:spcPts val="0"/>
              </a:spcAft>
              <a:buClr>
                <a:schemeClr val="dk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21" name="Shape 21"/>
        <p:cNvGrpSpPr/>
        <p:nvPr/>
      </p:nvGrpSpPr>
      <p:grpSpPr>
        <a:xfrm>
          <a:off x="0" y="0"/>
          <a:ext cx="0" cy="0"/>
          <a:chOff x="0" y="0"/>
          <a:chExt cx="0" cy="0"/>
        </a:xfrm>
      </p:grpSpPr>
      <p:sp>
        <p:nvSpPr>
          <p:cNvPr id="22" name="Google Shape;22;p12"/>
          <p:cNvSpPr txBox="1"/>
          <p:nvPr>
            <p:ph type="title"/>
          </p:nvPr>
        </p:nvSpPr>
        <p:spPr>
          <a:xfrm>
            <a:off x="838200" y="473336"/>
            <a:ext cx="10515600" cy="1023710"/>
          </a:xfrm>
          <a:prstGeom prst="rect">
            <a:avLst/>
          </a:prstGeom>
          <a:noFill/>
          <a:ln>
            <a:noFill/>
          </a:ln>
        </p:spPr>
        <p:txBody>
          <a:bodyPr anchorCtr="0" anchor="t" bIns="45700" lIns="91425" spcFirstLastPara="1" rIns="91425" wrap="square" tIns="45700">
            <a:noAutofit/>
          </a:bodyPr>
          <a:lstStyle>
            <a:lvl1pPr lvl="0" algn="l">
              <a:lnSpc>
                <a:spcPct val="11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2"/>
          <p:cNvSpPr txBox="1"/>
          <p:nvPr>
            <p:ph idx="1" type="body"/>
          </p:nvPr>
        </p:nvSpPr>
        <p:spPr>
          <a:xfrm>
            <a:off x="838200" y="2295939"/>
            <a:ext cx="5181600" cy="3859250"/>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900"/>
              </a:spcBef>
              <a:spcAft>
                <a:spcPts val="0"/>
              </a:spcAft>
              <a:buClr>
                <a:schemeClr val="dk2"/>
              </a:buClr>
              <a:buSzPts val="1800"/>
              <a:buChar char="•"/>
              <a:defRPr/>
            </a:lvl1pPr>
            <a:lvl2pPr indent="-342900" lvl="1" marL="914400" algn="l">
              <a:lnSpc>
                <a:spcPct val="110000"/>
              </a:lnSpc>
              <a:spcBef>
                <a:spcPts val="900"/>
              </a:spcBef>
              <a:spcAft>
                <a:spcPts val="0"/>
              </a:spcAft>
              <a:buClr>
                <a:schemeClr val="dk2"/>
              </a:buClr>
              <a:buSzPts val="1800"/>
              <a:buChar char="−"/>
              <a:defRPr/>
            </a:lvl2pPr>
            <a:lvl3pPr indent="-342900" lvl="2" marL="1371600" algn="l">
              <a:lnSpc>
                <a:spcPct val="110000"/>
              </a:lnSpc>
              <a:spcBef>
                <a:spcPts val="900"/>
              </a:spcBef>
              <a:spcAft>
                <a:spcPts val="0"/>
              </a:spcAft>
              <a:buClr>
                <a:schemeClr val="dk2"/>
              </a:buClr>
              <a:buSzPts val="1800"/>
              <a:buChar char="•"/>
              <a:defRPr/>
            </a:lvl3pPr>
            <a:lvl4pPr indent="-342900" lvl="3" marL="1828800" algn="l">
              <a:lnSpc>
                <a:spcPct val="110000"/>
              </a:lnSpc>
              <a:spcBef>
                <a:spcPts val="900"/>
              </a:spcBef>
              <a:spcAft>
                <a:spcPts val="0"/>
              </a:spcAft>
              <a:buClr>
                <a:schemeClr val="dk2"/>
              </a:buClr>
              <a:buSzPts val="1800"/>
              <a:buChar char="•"/>
              <a:defRPr/>
            </a:lvl4pPr>
            <a:lvl5pPr indent="-342900" lvl="4" marL="2286000" algn="l">
              <a:lnSpc>
                <a:spcPct val="110000"/>
              </a:lnSpc>
              <a:spcBef>
                <a:spcPts val="9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2"/>
          <p:cNvSpPr txBox="1"/>
          <p:nvPr>
            <p:ph idx="2" type="body"/>
          </p:nvPr>
        </p:nvSpPr>
        <p:spPr>
          <a:xfrm>
            <a:off x="6172200" y="2295939"/>
            <a:ext cx="5181600" cy="3859250"/>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900"/>
              </a:spcBef>
              <a:spcAft>
                <a:spcPts val="0"/>
              </a:spcAft>
              <a:buClr>
                <a:schemeClr val="dk2"/>
              </a:buClr>
              <a:buSzPts val="1800"/>
              <a:buChar char="•"/>
              <a:defRPr/>
            </a:lvl1pPr>
            <a:lvl2pPr indent="-342900" lvl="1" marL="914400" algn="l">
              <a:lnSpc>
                <a:spcPct val="110000"/>
              </a:lnSpc>
              <a:spcBef>
                <a:spcPts val="900"/>
              </a:spcBef>
              <a:spcAft>
                <a:spcPts val="0"/>
              </a:spcAft>
              <a:buClr>
                <a:schemeClr val="dk2"/>
              </a:buClr>
              <a:buSzPts val="1800"/>
              <a:buChar char="−"/>
              <a:defRPr/>
            </a:lvl2pPr>
            <a:lvl3pPr indent="-342900" lvl="2" marL="1371600" algn="l">
              <a:lnSpc>
                <a:spcPct val="110000"/>
              </a:lnSpc>
              <a:spcBef>
                <a:spcPts val="900"/>
              </a:spcBef>
              <a:spcAft>
                <a:spcPts val="0"/>
              </a:spcAft>
              <a:buClr>
                <a:schemeClr val="dk2"/>
              </a:buClr>
              <a:buSzPts val="1800"/>
              <a:buChar char="•"/>
              <a:defRPr/>
            </a:lvl3pPr>
            <a:lvl4pPr indent="-342900" lvl="3" marL="1828800" algn="l">
              <a:lnSpc>
                <a:spcPct val="110000"/>
              </a:lnSpc>
              <a:spcBef>
                <a:spcPts val="900"/>
              </a:spcBef>
              <a:spcAft>
                <a:spcPts val="0"/>
              </a:spcAft>
              <a:buClr>
                <a:schemeClr val="dk2"/>
              </a:buClr>
              <a:buSzPts val="1800"/>
              <a:buChar char="•"/>
              <a:defRPr/>
            </a:lvl4pPr>
            <a:lvl5pPr indent="-342900" lvl="4" marL="2286000" algn="l">
              <a:lnSpc>
                <a:spcPct val="110000"/>
              </a:lnSpc>
              <a:spcBef>
                <a:spcPts val="9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2"/>
          <p:cNvSpPr txBox="1"/>
          <p:nvPr>
            <p:ph idx="3" type="body"/>
          </p:nvPr>
        </p:nvSpPr>
        <p:spPr>
          <a:xfrm>
            <a:off x="838200" y="1628383"/>
            <a:ext cx="10515600" cy="667555"/>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0"/>
              </a:spcBef>
              <a:spcAft>
                <a:spcPts val="0"/>
              </a:spcAft>
              <a:buClr>
                <a:schemeClr val="dk2"/>
              </a:buClr>
              <a:buSzPts val="2400"/>
              <a:buNone/>
              <a:defRPr b="0" sz="2400">
                <a:solidFill>
                  <a:schemeClr val="dk2"/>
                </a:solidFill>
                <a:latin typeface="Arial"/>
                <a:ea typeface="Arial"/>
                <a:cs typeface="Arial"/>
                <a:sym typeface="Arial"/>
              </a:defRPr>
            </a:lvl1pPr>
            <a:lvl2pPr indent="-228600" lvl="1" marL="9144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2pPr>
            <a:lvl3pPr indent="-228600" lvl="2" marL="13716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3pPr>
            <a:lvl4pPr indent="-228600" lvl="3" marL="18288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4pPr>
            <a:lvl5pPr indent="-228600" lvl="4" marL="22860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 name="Shape 26"/>
        <p:cNvGrpSpPr/>
        <p:nvPr/>
      </p:nvGrpSpPr>
      <p:grpSpPr>
        <a:xfrm>
          <a:off x="0" y="0"/>
          <a:ext cx="0" cy="0"/>
          <a:chOff x="0" y="0"/>
          <a:chExt cx="0" cy="0"/>
        </a:xfrm>
      </p:grpSpPr>
      <p:sp>
        <p:nvSpPr>
          <p:cNvPr id="27" name="Google Shape;27;p45"/>
          <p:cNvSpPr txBox="1"/>
          <p:nvPr>
            <p:ph type="title"/>
          </p:nvPr>
        </p:nvSpPr>
        <p:spPr>
          <a:xfrm>
            <a:off x="839788" y="475129"/>
            <a:ext cx="10515600" cy="1018977"/>
          </a:xfrm>
          <a:prstGeom prst="rect">
            <a:avLst/>
          </a:prstGeom>
          <a:noFill/>
          <a:ln>
            <a:noFill/>
          </a:ln>
        </p:spPr>
        <p:txBody>
          <a:bodyPr anchorCtr="0" anchor="t" bIns="45700" lIns="91425" spcFirstLastPara="1" rIns="91425" wrap="square" tIns="45700">
            <a:noAutofit/>
          </a:bodyPr>
          <a:lstStyle>
            <a:lvl1pPr lvl="0" algn="l">
              <a:lnSpc>
                <a:spcPct val="11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5"/>
          <p:cNvSpPr txBox="1"/>
          <p:nvPr>
            <p:ph idx="1" type="body"/>
          </p:nvPr>
        </p:nvSpPr>
        <p:spPr>
          <a:xfrm>
            <a:off x="839789" y="1557193"/>
            <a:ext cx="5157787" cy="697509"/>
          </a:xfrm>
          <a:prstGeom prst="rect">
            <a:avLst/>
          </a:prstGeom>
          <a:solidFill>
            <a:schemeClr val="accen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lnSpc>
                <a:spcPct val="110000"/>
              </a:lnSpc>
              <a:spcBef>
                <a:spcPts val="900"/>
              </a:spcBef>
              <a:spcAft>
                <a:spcPts val="0"/>
              </a:spcAft>
              <a:buClr>
                <a:schemeClr val="lt1"/>
              </a:buClr>
              <a:buSzPts val="2000"/>
              <a:buNone/>
              <a:defRPr b="0" sz="2000">
                <a:solidFill>
                  <a:schemeClr val="lt1"/>
                </a:solidFill>
              </a:defRPr>
            </a:lvl1pPr>
            <a:lvl2pPr indent="-342900" lvl="1" marL="914400" algn="l">
              <a:lnSpc>
                <a:spcPct val="110000"/>
              </a:lnSpc>
              <a:spcBef>
                <a:spcPts val="900"/>
              </a:spcBef>
              <a:spcAft>
                <a:spcPts val="0"/>
              </a:spcAft>
              <a:buClr>
                <a:schemeClr val="dk2"/>
              </a:buClr>
              <a:buSzPts val="1800"/>
              <a:buChar char="−"/>
              <a:defRPr/>
            </a:lvl2pPr>
            <a:lvl3pPr indent="-342900" lvl="2" marL="1371600" algn="l">
              <a:lnSpc>
                <a:spcPct val="110000"/>
              </a:lnSpc>
              <a:spcBef>
                <a:spcPts val="900"/>
              </a:spcBef>
              <a:spcAft>
                <a:spcPts val="0"/>
              </a:spcAft>
              <a:buClr>
                <a:schemeClr val="dk2"/>
              </a:buClr>
              <a:buSzPts val="1800"/>
              <a:buChar char="•"/>
              <a:defRPr/>
            </a:lvl3pPr>
            <a:lvl4pPr indent="-342900" lvl="3" marL="1828800" algn="l">
              <a:lnSpc>
                <a:spcPct val="110000"/>
              </a:lnSpc>
              <a:spcBef>
                <a:spcPts val="900"/>
              </a:spcBef>
              <a:spcAft>
                <a:spcPts val="0"/>
              </a:spcAft>
              <a:buClr>
                <a:schemeClr val="dk2"/>
              </a:buClr>
              <a:buSzPts val="1800"/>
              <a:buChar char="•"/>
              <a:defRPr/>
            </a:lvl4pPr>
            <a:lvl5pPr indent="-342900" lvl="4" marL="2286000" algn="l">
              <a:lnSpc>
                <a:spcPct val="110000"/>
              </a:lnSpc>
              <a:spcBef>
                <a:spcPts val="9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45"/>
          <p:cNvSpPr txBox="1"/>
          <p:nvPr>
            <p:ph idx="2" type="body"/>
          </p:nvPr>
        </p:nvSpPr>
        <p:spPr>
          <a:xfrm>
            <a:off x="839789" y="2317789"/>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900"/>
              </a:spcBef>
              <a:spcAft>
                <a:spcPts val="0"/>
              </a:spcAft>
              <a:buClr>
                <a:schemeClr val="dk2"/>
              </a:buClr>
              <a:buSzPts val="1800"/>
              <a:buChar char="•"/>
              <a:defRPr/>
            </a:lvl1pPr>
            <a:lvl2pPr indent="-342900" lvl="1" marL="914400" algn="l">
              <a:lnSpc>
                <a:spcPct val="110000"/>
              </a:lnSpc>
              <a:spcBef>
                <a:spcPts val="900"/>
              </a:spcBef>
              <a:spcAft>
                <a:spcPts val="0"/>
              </a:spcAft>
              <a:buClr>
                <a:schemeClr val="dk2"/>
              </a:buClr>
              <a:buSzPts val="1800"/>
              <a:buChar char="−"/>
              <a:defRPr/>
            </a:lvl2pPr>
            <a:lvl3pPr indent="-342900" lvl="2" marL="1371600" algn="l">
              <a:lnSpc>
                <a:spcPct val="110000"/>
              </a:lnSpc>
              <a:spcBef>
                <a:spcPts val="900"/>
              </a:spcBef>
              <a:spcAft>
                <a:spcPts val="0"/>
              </a:spcAft>
              <a:buClr>
                <a:schemeClr val="dk2"/>
              </a:buClr>
              <a:buSzPts val="1800"/>
              <a:buChar char="•"/>
              <a:defRPr/>
            </a:lvl3pPr>
            <a:lvl4pPr indent="-342900" lvl="3" marL="1828800" algn="l">
              <a:lnSpc>
                <a:spcPct val="110000"/>
              </a:lnSpc>
              <a:spcBef>
                <a:spcPts val="900"/>
              </a:spcBef>
              <a:spcAft>
                <a:spcPts val="0"/>
              </a:spcAft>
              <a:buClr>
                <a:schemeClr val="dk2"/>
              </a:buClr>
              <a:buSzPts val="1800"/>
              <a:buChar char="•"/>
              <a:defRPr/>
            </a:lvl4pPr>
            <a:lvl5pPr indent="-342900" lvl="4" marL="2286000" algn="l">
              <a:lnSpc>
                <a:spcPct val="110000"/>
              </a:lnSpc>
              <a:spcBef>
                <a:spcPts val="9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5"/>
          <p:cNvSpPr txBox="1"/>
          <p:nvPr>
            <p:ph idx="3" type="body"/>
          </p:nvPr>
        </p:nvSpPr>
        <p:spPr>
          <a:xfrm>
            <a:off x="6172201" y="1557193"/>
            <a:ext cx="5183188" cy="697509"/>
          </a:xfrm>
          <a:prstGeom prst="rect">
            <a:avLst/>
          </a:prstGeom>
          <a:solidFill>
            <a:schemeClr val="accen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lnSpc>
                <a:spcPct val="110000"/>
              </a:lnSpc>
              <a:spcBef>
                <a:spcPts val="900"/>
              </a:spcBef>
              <a:spcAft>
                <a:spcPts val="0"/>
              </a:spcAft>
              <a:buClr>
                <a:schemeClr val="lt1"/>
              </a:buClr>
              <a:buSzPts val="2000"/>
              <a:buNone/>
              <a:defRPr b="0" sz="2000">
                <a:solidFill>
                  <a:schemeClr val="lt1"/>
                </a:solidFill>
              </a:defRPr>
            </a:lvl1pPr>
            <a:lvl2pPr indent="-342900" lvl="1" marL="914400" algn="l">
              <a:lnSpc>
                <a:spcPct val="110000"/>
              </a:lnSpc>
              <a:spcBef>
                <a:spcPts val="900"/>
              </a:spcBef>
              <a:spcAft>
                <a:spcPts val="0"/>
              </a:spcAft>
              <a:buClr>
                <a:schemeClr val="dk2"/>
              </a:buClr>
              <a:buSzPts val="1800"/>
              <a:buChar char="−"/>
              <a:defRPr/>
            </a:lvl2pPr>
            <a:lvl3pPr indent="-342900" lvl="2" marL="1371600" algn="l">
              <a:lnSpc>
                <a:spcPct val="110000"/>
              </a:lnSpc>
              <a:spcBef>
                <a:spcPts val="900"/>
              </a:spcBef>
              <a:spcAft>
                <a:spcPts val="0"/>
              </a:spcAft>
              <a:buClr>
                <a:schemeClr val="dk2"/>
              </a:buClr>
              <a:buSzPts val="1800"/>
              <a:buChar char="•"/>
              <a:defRPr/>
            </a:lvl3pPr>
            <a:lvl4pPr indent="-342900" lvl="3" marL="1828800" algn="l">
              <a:lnSpc>
                <a:spcPct val="110000"/>
              </a:lnSpc>
              <a:spcBef>
                <a:spcPts val="900"/>
              </a:spcBef>
              <a:spcAft>
                <a:spcPts val="0"/>
              </a:spcAft>
              <a:buClr>
                <a:schemeClr val="dk2"/>
              </a:buClr>
              <a:buSzPts val="1800"/>
              <a:buChar char="•"/>
              <a:defRPr/>
            </a:lvl4pPr>
            <a:lvl5pPr indent="-342900" lvl="4" marL="2286000" algn="l">
              <a:lnSpc>
                <a:spcPct val="110000"/>
              </a:lnSpc>
              <a:spcBef>
                <a:spcPts val="9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5"/>
          <p:cNvSpPr txBox="1"/>
          <p:nvPr>
            <p:ph idx="4" type="body"/>
          </p:nvPr>
        </p:nvSpPr>
        <p:spPr>
          <a:xfrm>
            <a:off x="6172201" y="2317789"/>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900"/>
              </a:spcBef>
              <a:spcAft>
                <a:spcPts val="0"/>
              </a:spcAft>
              <a:buClr>
                <a:schemeClr val="dk2"/>
              </a:buClr>
              <a:buSzPts val="1800"/>
              <a:buChar char="•"/>
              <a:defRPr/>
            </a:lvl1pPr>
            <a:lvl2pPr indent="-342900" lvl="1" marL="914400" algn="l">
              <a:lnSpc>
                <a:spcPct val="110000"/>
              </a:lnSpc>
              <a:spcBef>
                <a:spcPts val="900"/>
              </a:spcBef>
              <a:spcAft>
                <a:spcPts val="0"/>
              </a:spcAft>
              <a:buClr>
                <a:schemeClr val="dk2"/>
              </a:buClr>
              <a:buSzPts val="1800"/>
              <a:buChar char="−"/>
              <a:defRPr/>
            </a:lvl2pPr>
            <a:lvl3pPr indent="-342900" lvl="2" marL="1371600" algn="l">
              <a:lnSpc>
                <a:spcPct val="110000"/>
              </a:lnSpc>
              <a:spcBef>
                <a:spcPts val="900"/>
              </a:spcBef>
              <a:spcAft>
                <a:spcPts val="0"/>
              </a:spcAft>
              <a:buClr>
                <a:schemeClr val="dk2"/>
              </a:buClr>
              <a:buSzPts val="1800"/>
              <a:buChar char="•"/>
              <a:defRPr/>
            </a:lvl3pPr>
            <a:lvl4pPr indent="-342900" lvl="3" marL="1828800" algn="l">
              <a:lnSpc>
                <a:spcPct val="110000"/>
              </a:lnSpc>
              <a:spcBef>
                <a:spcPts val="900"/>
              </a:spcBef>
              <a:spcAft>
                <a:spcPts val="0"/>
              </a:spcAft>
              <a:buClr>
                <a:schemeClr val="dk2"/>
              </a:buClr>
              <a:buSzPts val="1800"/>
              <a:buChar char="•"/>
              <a:defRPr/>
            </a:lvl4pPr>
            <a:lvl5pPr indent="-342900" lvl="4" marL="2286000" algn="l">
              <a:lnSpc>
                <a:spcPct val="110000"/>
              </a:lnSpc>
              <a:spcBef>
                <a:spcPts val="9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ank You slide">
  <p:cSld name="1_Thank You slide">
    <p:spTree>
      <p:nvGrpSpPr>
        <p:cNvPr id="32" name="Shape 32"/>
        <p:cNvGrpSpPr/>
        <p:nvPr/>
      </p:nvGrpSpPr>
      <p:grpSpPr>
        <a:xfrm>
          <a:off x="0" y="0"/>
          <a:ext cx="0" cy="0"/>
          <a:chOff x="0" y="0"/>
          <a:chExt cx="0" cy="0"/>
        </a:xfrm>
      </p:grpSpPr>
      <p:sp>
        <p:nvSpPr>
          <p:cNvPr id="33" name="Google Shape;33;p60"/>
          <p:cNvSpPr txBox="1"/>
          <p:nvPr>
            <p:ph type="ctrTitle"/>
          </p:nvPr>
        </p:nvSpPr>
        <p:spPr>
          <a:xfrm>
            <a:off x="914400" y="1634506"/>
            <a:ext cx="10363200" cy="647428"/>
          </a:xfrm>
          <a:prstGeom prst="rect">
            <a:avLst/>
          </a:prstGeom>
          <a:noFill/>
          <a:ln>
            <a:noFill/>
          </a:ln>
        </p:spPr>
        <p:txBody>
          <a:bodyPr anchorCtr="0" anchor="t" bIns="45700" lIns="91425" spcFirstLastPara="1" rIns="91425" wrap="square" tIns="45700">
            <a:noAutofit/>
          </a:bodyPr>
          <a:lstStyle>
            <a:lvl1pPr lvl="0" algn="ctr">
              <a:lnSpc>
                <a:spcPct val="110000"/>
              </a:lnSpc>
              <a:spcBef>
                <a:spcPts val="0"/>
              </a:spcBef>
              <a:spcAft>
                <a:spcPts val="0"/>
              </a:spcAft>
              <a:buClr>
                <a:schemeClr val="accent2"/>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0"/>
          <p:cNvSpPr txBox="1"/>
          <p:nvPr>
            <p:ph idx="1" type="subTitle"/>
          </p:nvPr>
        </p:nvSpPr>
        <p:spPr>
          <a:xfrm>
            <a:off x="914401" y="2541645"/>
            <a:ext cx="10363199" cy="457200"/>
          </a:xfrm>
          <a:prstGeom prst="rect">
            <a:avLst/>
          </a:prstGeom>
          <a:noFill/>
          <a:ln>
            <a:noFill/>
          </a:ln>
        </p:spPr>
        <p:txBody>
          <a:bodyPr anchorCtr="0" anchor="t" bIns="45700" lIns="91425" spcFirstLastPara="1" rIns="91425" wrap="square" tIns="45700">
            <a:noAutofit/>
          </a:bodyPr>
          <a:lstStyle>
            <a:lvl1pPr lvl="0" algn="ctr">
              <a:lnSpc>
                <a:spcPct val="110000"/>
              </a:lnSpc>
              <a:spcBef>
                <a:spcPts val="900"/>
              </a:spcBef>
              <a:spcAft>
                <a:spcPts val="0"/>
              </a:spcAft>
              <a:buClr>
                <a:schemeClr val="dk2"/>
              </a:buClr>
              <a:buSzPts val="2000"/>
              <a:buNone/>
              <a:defRPr b="0" sz="2000"/>
            </a:lvl1pPr>
            <a:lvl2pPr lvl="1" algn="ctr">
              <a:lnSpc>
                <a:spcPct val="110000"/>
              </a:lnSpc>
              <a:spcBef>
                <a:spcPts val="900"/>
              </a:spcBef>
              <a:spcAft>
                <a:spcPts val="0"/>
              </a:spcAft>
              <a:buClr>
                <a:schemeClr val="dk2"/>
              </a:buClr>
              <a:buSzPts val="2000"/>
              <a:buNone/>
              <a:defRPr sz="2000"/>
            </a:lvl2pPr>
            <a:lvl3pPr lvl="2" algn="ctr">
              <a:lnSpc>
                <a:spcPct val="110000"/>
              </a:lnSpc>
              <a:spcBef>
                <a:spcPts val="900"/>
              </a:spcBef>
              <a:spcAft>
                <a:spcPts val="0"/>
              </a:spcAft>
              <a:buClr>
                <a:schemeClr val="dk2"/>
              </a:buClr>
              <a:buSzPts val="1800"/>
              <a:buNone/>
              <a:defRPr sz="1800"/>
            </a:lvl3pPr>
            <a:lvl4pPr lvl="3" algn="ctr">
              <a:lnSpc>
                <a:spcPct val="110000"/>
              </a:lnSpc>
              <a:spcBef>
                <a:spcPts val="900"/>
              </a:spcBef>
              <a:spcAft>
                <a:spcPts val="0"/>
              </a:spcAft>
              <a:buClr>
                <a:schemeClr val="dk2"/>
              </a:buClr>
              <a:buSzPts val="1600"/>
              <a:buNone/>
              <a:defRPr sz="1600"/>
            </a:lvl4pPr>
            <a:lvl5pPr lvl="4" algn="ctr">
              <a:lnSpc>
                <a:spcPct val="110000"/>
              </a:lnSpc>
              <a:spcBef>
                <a:spcPts val="9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60"/>
          <p:cNvSpPr txBox="1"/>
          <p:nvPr>
            <p:ph idx="2" type="body"/>
          </p:nvPr>
        </p:nvSpPr>
        <p:spPr>
          <a:xfrm>
            <a:off x="4719022" y="4881254"/>
            <a:ext cx="4460839" cy="4572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900"/>
              </a:spcBef>
              <a:spcAft>
                <a:spcPts val="0"/>
              </a:spcAft>
              <a:buClr>
                <a:schemeClr val="dk2"/>
              </a:buClr>
              <a:buSzPts val="2000"/>
              <a:buNone/>
              <a:defRPr sz="2000"/>
            </a:lvl1pPr>
            <a:lvl2pPr indent="-228600" lvl="1" marL="914400" algn="l">
              <a:lnSpc>
                <a:spcPct val="110000"/>
              </a:lnSpc>
              <a:spcBef>
                <a:spcPts val="900"/>
              </a:spcBef>
              <a:spcAft>
                <a:spcPts val="0"/>
              </a:spcAft>
              <a:buClr>
                <a:schemeClr val="dk2"/>
              </a:buClr>
              <a:buSzPts val="2400"/>
              <a:buNone/>
              <a:defRPr/>
            </a:lvl2pPr>
            <a:lvl3pPr indent="-228600" lvl="2" marL="1371600" algn="l">
              <a:lnSpc>
                <a:spcPct val="110000"/>
              </a:lnSpc>
              <a:spcBef>
                <a:spcPts val="900"/>
              </a:spcBef>
              <a:spcAft>
                <a:spcPts val="0"/>
              </a:spcAft>
              <a:buClr>
                <a:schemeClr val="dk2"/>
              </a:buClr>
              <a:buSzPts val="2000"/>
              <a:buNone/>
              <a:defRPr/>
            </a:lvl3pPr>
            <a:lvl4pPr indent="-228600" lvl="3" marL="1828800" algn="l">
              <a:lnSpc>
                <a:spcPct val="110000"/>
              </a:lnSpc>
              <a:spcBef>
                <a:spcPts val="900"/>
              </a:spcBef>
              <a:spcAft>
                <a:spcPts val="0"/>
              </a:spcAft>
              <a:buClr>
                <a:schemeClr val="dk2"/>
              </a:buClr>
              <a:buSzPts val="1800"/>
              <a:buNone/>
              <a:defRPr/>
            </a:lvl4pPr>
            <a:lvl5pPr indent="-228600" lvl="4" marL="2286000" algn="l">
              <a:lnSpc>
                <a:spcPct val="110000"/>
              </a:lnSpc>
              <a:spcBef>
                <a:spcPts val="9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0"/>
          <p:cNvSpPr txBox="1"/>
          <p:nvPr>
            <p:ph idx="3" type="body"/>
          </p:nvPr>
        </p:nvSpPr>
        <p:spPr>
          <a:xfrm>
            <a:off x="4719022" y="4070497"/>
            <a:ext cx="4460839" cy="4572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900"/>
              </a:spcBef>
              <a:spcAft>
                <a:spcPts val="0"/>
              </a:spcAft>
              <a:buClr>
                <a:schemeClr val="dk2"/>
              </a:buClr>
              <a:buSzPts val="2000"/>
              <a:buNone/>
              <a:defRPr sz="2000"/>
            </a:lvl1pPr>
            <a:lvl2pPr indent="-228600" lvl="1" marL="914400" algn="l">
              <a:lnSpc>
                <a:spcPct val="110000"/>
              </a:lnSpc>
              <a:spcBef>
                <a:spcPts val="900"/>
              </a:spcBef>
              <a:spcAft>
                <a:spcPts val="0"/>
              </a:spcAft>
              <a:buClr>
                <a:schemeClr val="dk2"/>
              </a:buClr>
              <a:buSzPts val="2400"/>
              <a:buNone/>
              <a:defRPr/>
            </a:lvl2pPr>
            <a:lvl3pPr indent="-228600" lvl="2" marL="1371600" algn="l">
              <a:lnSpc>
                <a:spcPct val="110000"/>
              </a:lnSpc>
              <a:spcBef>
                <a:spcPts val="900"/>
              </a:spcBef>
              <a:spcAft>
                <a:spcPts val="0"/>
              </a:spcAft>
              <a:buClr>
                <a:schemeClr val="dk2"/>
              </a:buClr>
              <a:buSzPts val="2000"/>
              <a:buNone/>
              <a:defRPr/>
            </a:lvl3pPr>
            <a:lvl4pPr indent="-228600" lvl="3" marL="1828800" algn="l">
              <a:lnSpc>
                <a:spcPct val="110000"/>
              </a:lnSpc>
              <a:spcBef>
                <a:spcPts val="900"/>
              </a:spcBef>
              <a:spcAft>
                <a:spcPts val="0"/>
              </a:spcAft>
              <a:buClr>
                <a:schemeClr val="dk2"/>
              </a:buClr>
              <a:buSzPts val="1800"/>
              <a:buNone/>
              <a:defRPr/>
            </a:lvl4pPr>
            <a:lvl5pPr indent="-228600" lvl="4" marL="2286000" algn="l">
              <a:lnSpc>
                <a:spcPct val="110000"/>
              </a:lnSpc>
              <a:spcBef>
                <a:spcPts val="9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Only">
  <p:cSld name="9_Title Only">
    <p:spTree>
      <p:nvGrpSpPr>
        <p:cNvPr id="37" name="Shape 37"/>
        <p:cNvGrpSpPr/>
        <p:nvPr/>
      </p:nvGrpSpPr>
      <p:grpSpPr>
        <a:xfrm>
          <a:off x="0" y="0"/>
          <a:ext cx="0" cy="0"/>
          <a:chOff x="0" y="0"/>
          <a:chExt cx="0" cy="0"/>
        </a:xfrm>
      </p:grpSpPr>
      <p:pic>
        <p:nvPicPr>
          <p:cNvPr id="38" name="Google Shape;38;p13"/>
          <p:cNvPicPr preferRelativeResize="0"/>
          <p:nvPr/>
        </p:nvPicPr>
        <p:blipFill rotWithShape="1">
          <a:blip r:embed="rId2">
            <a:alphaModFix/>
          </a:blip>
          <a:srcRect b="134" l="0" r="0" t="40201"/>
          <a:stretch/>
        </p:blipFill>
        <p:spPr>
          <a:xfrm>
            <a:off x="504" y="2609731"/>
            <a:ext cx="12190992" cy="3873364"/>
          </a:xfrm>
          <a:prstGeom prst="rect">
            <a:avLst/>
          </a:prstGeom>
          <a:noFill/>
          <a:ln>
            <a:noFill/>
          </a:ln>
        </p:spPr>
      </p:pic>
      <p:sp>
        <p:nvSpPr>
          <p:cNvPr id="39" name="Google Shape;39;p13"/>
          <p:cNvSpPr txBox="1"/>
          <p:nvPr>
            <p:ph type="title"/>
          </p:nvPr>
        </p:nvSpPr>
        <p:spPr>
          <a:xfrm>
            <a:off x="838200" y="2609731"/>
            <a:ext cx="10515600" cy="891963"/>
          </a:xfrm>
          <a:prstGeom prst="rect">
            <a:avLst/>
          </a:prstGeom>
          <a:noFill/>
          <a:ln>
            <a:noFill/>
          </a:ln>
        </p:spPr>
        <p:txBody>
          <a:bodyPr anchorCtr="0" anchor="b" bIns="45700" lIns="91425" spcFirstLastPara="1" rIns="91425" wrap="square" tIns="45700">
            <a:noAutofit/>
          </a:bodyPr>
          <a:lstStyle>
            <a:lvl1pPr lvl="0" algn="ctr">
              <a:lnSpc>
                <a:spcPct val="110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3"/>
          <p:cNvSpPr txBox="1"/>
          <p:nvPr>
            <p:ph idx="1" type="body"/>
          </p:nvPr>
        </p:nvSpPr>
        <p:spPr>
          <a:xfrm>
            <a:off x="838200" y="3569853"/>
            <a:ext cx="10515600" cy="775252"/>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0"/>
              </a:spcBef>
              <a:spcAft>
                <a:spcPts val="0"/>
              </a:spcAft>
              <a:buClr>
                <a:schemeClr val="lt1"/>
              </a:buClr>
              <a:buSzPts val="2000"/>
              <a:buNone/>
              <a:defRPr b="0" sz="2000">
                <a:solidFill>
                  <a:schemeClr val="lt1"/>
                </a:solidFill>
                <a:latin typeface="Arial"/>
                <a:ea typeface="Arial"/>
                <a:cs typeface="Arial"/>
                <a:sym typeface="Arial"/>
              </a:defRPr>
            </a:lvl1pPr>
            <a:lvl2pPr indent="-228600" lvl="1" marL="9144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2pPr>
            <a:lvl3pPr indent="-228600" lvl="2" marL="13716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3pPr>
            <a:lvl4pPr indent="-228600" lvl="3" marL="18288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4pPr>
            <a:lvl5pPr indent="-228600" lvl="4" marL="2286000" algn="l">
              <a:lnSpc>
                <a:spcPct val="110000"/>
              </a:lnSpc>
              <a:spcBef>
                <a:spcPts val="0"/>
              </a:spcBef>
              <a:spcAft>
                <a:spcPts val="0"/>
              </a:spcAft>
              <a:buClr>
                <a:schemeClr val="accent1"/>
              </a:buClr>
              <a:buSzPts val="2000"/>
              <a:buNone/>
              <a:defRPr b="0" sz="2000">
                <a:solidFill>
                  <a:schemeClr val="accen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3"/>
          <p:cNvSpPr/>
          <p:nvPr/>
        </p:nvSpPr>
        <p:spPr>
          <a:xfrm>
            <a:off x="0" y="2267712"/>
            <a:ext cx="12192000" cy="21945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for Product">
  <p:cSld name="1_Title Slide for Product">
    <p:spTree>
      <p:nvGrpSpPr>
        <p:cNvPr id="42" name="Shape 42"/>
        <p:cNvGrpSpPr/>
        <p:nvPr/>
      </p:nvGrpSpPr>
      <p:grpSpPr>
        <a:xfrm>
          <a:off x="0" y="0"/>
          <a:ext cx="0" cy="0"/>
          <a:chOff x="0" y="0"/>
          <a:chExt cx="0" cy="0"/>
        </a:xfrm>
      </p:grpSpPr>
      <p:sp>
        <p:nvSpPr>
          <p:cNvPr id="43" name="Google Shape;43;p35"/>
          <p:cNvSpPr txBox="1"/>
          <p:nvPr>
            <p:ph type="ctrTitle"/>
          </p:nvPr>
        </p:nvSpPr>
        <p:spPr>
          <a:xfrm>
            <a:off x="914400" y="3313545"/>
            <a:ext cx="10363200" cy="756005"/>
          </a:xfrm>
          <a:prstGeom prst="rect">
            <a:avLst/>
          </a:prstGeom>
          <a:noFill/>
          <a:ln>
            <a:noFill/>
          </a:ln>
        </p:spPr>
        <p:txBody>
          <a:bodyPr anchorCtr="0" anchor="t" bIns="45700" lIns="91425" spcFirstLastPara="1" rIns="91425" wrap="square" tIns="45700">
            <a:noAutofit/>
          </a:bodyPr>
          <a:lstStyle>
            <a:lvl1pPr lvl="0" algn="ctr">
              <a:lnSpc>
                <a:spcPct val="110000"/>
              </a:lnSpc>
              <a:spcBef>
                <a:spcPts val="0"/>
              </a:spcBef>
              <a:spcAft>
                <a:spcPts val="0"/>
              </a:spcAft>
              <a:buClr>
                <a:schemeClr val="accent1"/>
              </a:buClr>
              <a:buSzPts val="3600"/>
              <a:buFont typeface="Arial"/>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5"/>
          <p:cNvSpPr txBox="1"/>
          <p:nvPr>
            <p:ph idx="1" type="subTitle"/>
          </p:nvPr>
        </p:nvSpPr>
        <p:spPr>
          <a:xfrm>
            <a:off x="914400" y="4069550"/>
            <a:ext cx="10363200" cy="760868"/>
          </a:xfrm>
          <a:prstGeom prst="rect">
            <a:avLst/>
          </a:prstGeom>
          <a:noFill/>
          <a:ln>
            <a:noFill/>
          </a:ln>
        </p:spPr>
        <p:txBody>
          <a:bodyPr anchorCtr="0" anchor="t" bIns="45700" lIns="91425" spcFirstLastPara="1" rIns="91425" wrap="square" tIns="45700">
            <a:noAutofit/>
          </a:bodyPr>
          <a:lstStyle>
            <a:lvl1pPr lvl="0" algn="ctr">
              <a:lnSpc>
                <a:spcPct val="110000"/>
              </a:lnSpc>
              <a:spcBef>
                <a:spcPts val="900"/>
              </a:spcBef>
              <a:spcAft>
                <a:spcPts val="0"/>
              </a:spcAft>
              <a:buClr>
                <a:schemeClr val="dk2"/>
              </a:buClr>
              <a:buSzPts val="1800"/>
              <a:buNone/>
              <a:defRPr sz="1800">
                <a:solidFill>
                  <a:schemeClr val="dk2"/>
                </a:solidFill>
              </a:defRPr>
            </a:lvl1pPr>
            <a:lvl2pPr lvl="1" algn="ctr">
              <a:lnSpc>
                <a:spcPct val="110000"/>
              </a:lnSpc>
              <a:spcBef>
                <a:spcPts val="900"/>
              </a:spcBef>
              <a:spcAft>
                <a:spcPts val="0"/>
              </a:spcAft>
              <a:buClr>
                <a:schemeClr val="dk2"/>
              </a:buClr>
              <a:buSzPts val="2000"/>
              <a:buNone/>
              <a:defRPr sz="2000"/>
            </a:lvl2pPr>
            <a:lvl3pPr lvl="2" algn="ctr">
              <a:lnSpc>
                <a:spcPct val="110000"/>
              </a:lnSpc>
              <a:spcBef>
                <a:spcPts val="900"/>
              </a:spcBef>
              <a:spcAft>
                <a:spcPts val="0"/>
              </a:spcAft>
              <a:buClr>
                <a:schemeClr val="dk2"/>
              </a:buClr>
              <a:buSzPts val="1800"/>
              <a:buNone/>
              <a:defRPr sz="1800"/>
            </a:lvl3pPr>
            <a:lvl4pPr lvl="3" algn="ctr">
              <a:lnSpc>
                <a:spcPct val="110000"/>
              </a:lnSpc>
              <a:spcBef>
                <a:spcPts val="900"/>
              </a:spcBef>
              <a:spcAft>
                <a:spcPts val="0"/>
              </a:spcAft>
              <a:buClr>
                <a:schemeClr val="dk2"/>
              </a:buClr>
              <a:buSzPts val="1600"/>
              <a:buNone/>
              <a:defRPr sz="1600"/>
            </a:lvl4pPr>
            <a:lvl5pPr lvl="4" algn="ctr">
              <a:lnSpc>
                <a:spcPct val="110000"/>
              </a:lnSpc>
              <a:spcBef>
                <a:spcPts val="9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 name="Google Shape;45;p35"/>
          <p:cNvSpPr txBox="1"/>
          <p:nvPr>
            <p:ph idx="2" type="body"/>
          </p:nvPr>
        </p:nvSpPr>
        <p:spPr>
          <a:xfrm>
            <a:off x="914400" y="668826"/>
            <a:ext cx="10363200" cy="1125537"/>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0"/>
              </a:spcBef>
              <a:spcAft>
                <a:spcPts val="0"/>
              </a:spcAft>
              <a:buClr>
                <a:schemeClr val="accent2"/>
              </a:buClr>
              <a:buSzPts val="4400"/>
              <a:buNone/>
              <a:defRPr b="0" sz="4400">
                <a:solidFill>
                  <a:schemeClr val="accent2"/>
                </a:solidFill>
                <a:latin typeface="Arial"/>
                <a:ea typeface="Arial"/>
                <a:cs typeface="Arial"/>
                <a:sym typeface="Arial"/>
              </a:defRPr>
            </a:lvl1pPr>
            <a:lvl2pPr indent="-228600" lvl="1" marL="914400" algn="ctr">
              <a:lnSpc>
                <a:spcPct val="110000"/>
              </a:lnSpc>
              <a:spcBef>
                <a:spcPts val="0"/>
              </a:spcBef>
              <a:spcAft>
                <a:spcPts val="0"/>
              </a:spcAft>
              <a:buClr>
                <a:schemeClr val="dk2"/>
              </a:buClr>
              <a:buSzPts val="3600"/>
              <a:buNone/>
              <a:defRPr b="0" sz="3600">
                <a:solidFill>
                  <a:schemeClr val="dk2"/>
                </a:solidFill>
                <a:latin typeface="Arial"/>
                <a:ea typeface="Arial"/>
                <a:cs typeface="Arial"/>
                <a:sym typeface="Arial"/>
              </a:defRPr>
            </a:lvl2pPr>
            <a:lvl3pPr indent="-228600" lvl="2" marL="1371600" algn="ctr">
              <a:lnSpc>
                <a:spcPct val="110000"/>
              </a:lnSpc>
              <a:spcBef>
                <a:spcPts val="0"/>
              </a:spcBef>
              <a:spcAft>
                <a:spcPts val="0"/>
              </a:spcAft>
              <a:buClr>
                <a:schemeClr val="dk2"/>
              </a:buClr>
              <a:buSzPts val="3600"/>
              <a:buNone/>
              <a:defRPr b="0" sz="3600">
                <a:solidFill>
                  <a:schemeClr val="dk2"/>
                </a:solidFill>
                <a:latin typeface="Arial"/>
                <a:ea typeface="Arial"/>
                <a:cs typeface="Arial"/>
                <a:sym typeface="Arial"/>
              </a:defRPr>
            </a:lvl3pPr>
            <a:lvl4pPr indent="-228600" lvl="3" marL="1828800" algn="ctr">
              <a:lnSpc>
                <a:spcPct val="110000"/>
              </a:lnSpc>
              <a:spcBef>
                <a:spcPts val="0"/>
              </a:spcBef>
              <a:spcAft>
                <a:spcPts val="0"/>
              </a:spcAft>
              <a:buClr>
                <a:schemeClr val="dk2"/>
              </a:buClr>
              <a:buSzPts val="3600"/>
              <a:buNone/>
              <a:defRPr b="0" sz="3600">
                <a:solidFill>
                  <a:schemeClr val="dk2"/>
                </a:solidFill>
                <a:latin typeface="Arial"/>
                <a:ea typeface="Arial"/>
                <a:cs typeface="Arial"/>
                <a:sym typeface="Arial"/>
              </a:defRPr>
            </a:lvl4pPr>
            <a:lvl5pPr indent="-228600" lvl="4" marL="2286000" algn="ctr">
              <a:lnSpc>
                <a:spcPct val="110000"/>
              </a:lnSpc>
              <a:spcBef>
                <a:spcPts val="0"/>
              </a:spcBef>
              <a:spcAft>
                <a:spcPts val="0"/>
              </a:spcAft>
              <a:buClr>
                <a:schemeClr val="dk2"/>
              </a:buClr>
              <a:buSzPts val="3600"/>
              <a:buNone/>
              <a:defRPr b="0" sz="3600">
                <a:solidFill>
                  <a:schemeClr val="dk2"/>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for Product">
  <p:cSld name="2_Title Slide for Product">
    <p:spTree>
      <p:nvGrpSpPr>
        <p:cNvPr id="46" name="Shape 46"/>
        <p:cNvGrpSpPr/>
        <p:nvPr/>
      </p:nvGrpSpPr>
      <p:grpSpPr>
        <a:xfrm>
          <a:off x="0" y="0"/>
          <a:ext cx="0" cy="0"/>
          <a:chOff x="0" y="0"/>
          <a:chExt cx="0" cy="0"/>
        </a:xfrm>
      </p:grpSpPr>
      <p:sp>
        <p:nvSpPr>
          <p:cNvPr id="47" name="Google Shape;47;p36"/>
          <p:cNvSpPr txBox="1"/>
          <p:nvPr>
            <p:ph type="ctrTitle"/>
          </p:nvPr>
        </p:nvSpPr>
        <p:spPr>
          <a:xfrm>
            <a:off x="914400" y="4193633"/>
            <a:ext cx="10363200" cy="756005"/>
          </a:xfrm>
          <a:prstGeom prst="rect">
            <a:avLst/>
          </a:prstGeom>
          <a:noFill/>
          <a:ln>
            <a:noFill/>
          </a:ln>
        </p:spPr>
        <p:txBody>
          <a:bodyPr anchorCtr="0" anchor="t" bIns="45700" lIns="91425" spcFirstLastPara="1" rIns="91425" wrap="square" tIns="45700">
            <a:noAutofit/>
          </a:bodyPr>
          <a:lstStyle>
            <a:lvl1pPr lvl="0" algn="ctr">
              <a:lnSpc>
                <a:spcPct val="110000"/>
              </a:lnSpc>
              <a:spcBef>
                <a:spcPts val="0"/>
              </a:spcBef>
              <a:spcAft>
                <a:spcPts val="0"/>
              </a:spcAft>
              <a:buClr>
                <a:schemeClr val="dk2"/>
              </a:buClr>
              <a:buSzPts val="2000"/>
              <a:buFont typeface="Arial"/>
              <a:buNone/>
              <a:defRPr sz="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6"/>
          <p:cNvSpPr txBox="1"/>
          <p:nvPr>
            <p:ph idx="1" type="body"/>
          </p:nvPr>
        </p:nvSpPr>
        <p:spPr>
          <a:xfrm>
            <a:off x="914400" y="2633583"/>
            <a:ext cx="10363200" cy="1125537"/>
          </a:xfrm>
          <a:prstGeom prst="rect">
            <a:avLst/>
          </a:prstGeom>
          <a:noFill/>
          <a:ln>
            <a:noFill/>
          </a:ln>
        </p:spPr>
        <p:txBody>
          <a:bodyPr anchorCtr="0" anchor="ctr" bIns="45700" lIns="91425" spcFirstLastPara="1" rIns="91425" wrap="square" tIns="45700">
            <a:noAutofit/>
          </a:bodyPr>
          <a:lstStyle>
            <a:lvl1pPr indent="-228600" lvl="0" marL="457200" algn="ctr">
              <a:lnSpc>
                <a:spcPct val="110000"/>
              </a:lnSpc>
              <a:spcBef>
                <a:spcPts val="0"/>
              </a:spcBef>
              <a:spcAft>
                <a:spcPts val="0"/>
              </a:spcAft>
              <a:buClr>
                <a:schemeClr val="accent2"/>
              </a:buClr>
              <a:buSzPts val="4000"/>
              <a:buNone/>
              <a:defRPr b="0" sz="4000">
                <a:solidFill>
                  <a:schemeClr val="accent2"/>
                </a:solidFill>
                <a:latin typeface="Arial"/>
                <a:ea typeface="Arial"/>
                <a:cs typeface="Arial"/>
                <a:sym typeface="Arial"/>
              </a:defRPr>
            </a:lvl1pPr>
            <a:lvl2pPr indent="-228600" lvl="1" marL="914400" algn="ctr">
              <a:lnSpc>
                <a:spcPct val="110000"/>
              </a:lnSpc>
              <a:spcBef>
                <a:spcPts val="0"/>
              </a:spcBef>
              <a:spcAft>
                <a:spcPts val="0"/>
              </a:spcAft>
              <a:buClr>
                <a:schemeClr val="dk2"/>
              </a:buClr>
              <a:buSzPts val="3600"/>
              <a:buNone/>
              <a:defRPr b="0" sz="3600">
                <a:solidFill>
                  <a:schemeClr val="dk2"/>
                </a:solidFill>
                <a:latin typeface="Arial"/>
                <a:ea typeface="Arial"/>
                <a:cs typeface="Arial"/>
                <a:sym typeface="Arial"/>
              </a:defRPr>
            </a:lvl2pPr>
            <a:lvl3pPr indent="-228600" lvl="2" marL="1371600" algn="ctr">
              <a:lnSpc>
                <a:spcPct val="110000"/>
              </a:lnSpc>
              <a:spcBef>
                <a:spcPts val="0"/>
              </a:spcBef>
              <a:spcAft>
                <a:spcPts val="0"/>
              </a:spcAft>
              <a:buClr>
                <a:schemeClr val="dk2"/>
              </a:buClr>
              <a:buSzPts val="3600"/>
              <a:buNone/>
              <a:defRPr b="0" sz="3600">
                <a:solidFill>
                  <a:schemeClr val="dk2"/>
                </a:solidFill>
                <a:latin typeface="Arial"/>
                <a:ea typeface="Arial"/>
                <a:cs typeface="Arial"/>
                <a:sym typeface="Arial"/>
              </a:defRPr>
            </a:lvl3pPr>
            <a:lvl4pPr indent="-228600" lvl="3" marL="1828800" algn="ctr">
              <a:lnSpc>
                <a:spcPct val="110000"/>
              </a:lnSpc>
              <a:spcBef>
                <a:spcPts val="0"/>
              </a:spcBef>
              <a:spcAft>
                <a:spcPts val="0"/>
              </a:spcAft>
              <a:buClr>
                <a:schemeClr val="dk2"/>
              </a:buClr>
              <a:buSzPts val="3600"/>
              <a:buNone/>
              <a:defRPr b="0" sz="3600">
                <a:solidFill>
                  <a:schemeClr val="dk2"/>
                </a:solidFill>
                <a:latin typeface="Arial"/>
                <a:ea typeface="Arial"/>
                <a:cs typeface="Arial"/>
                <a:sym typeface="Arial"/>
              </a:defRPr>
            </a:lvl4pPr>
            <a:lvl5pPr indent="-228600" lvl="4" marL="2286000" algn="ctr">
              <a:lnSpc>
                <a:spcPct val="110000"/>
              </a:lnSpc>
              <a:spcBef>
                <a:spcPts val="0"/>
              </a:spcBef>
              <a:spcAft>
                <a:spcPts val="0"/>
              </a:spcAft>
              <a:buClr>
                <a:schemeClr val="dk2"/>
              </a:buClr>
              <a:buSzPts val="3600"/>
              <a:buNone/>
              <a:defRPr b="0" sz="3600">
                <a:solidFill>
                  <a:schemeClr val="dk2"/>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Bullets">
  <p:cSld name="4_Title and Bullets">
    <p:spTree>
      <p:nvGrpSpPr>
        <p:cNvPr id="49" name="Shape 49"/>
        <p:cNvGrpSpPr/>
        <p:nvPr/>
      </p:nvGrpSpPr>
      <p:grpSpPr>
        <a:xfrm>
          <a:off x="0" y="0"/>
          <a:ext cx="0" cy="0"/>
          <a:chOff x="0" y="0"/>
          <a:chExt cx="0" cy="0"/>
        </a:xfrm>
      </p:grpSpPr>
      <p:sp>
        <p:nvSpPr>
          <p:cNvPr id="50" name="Google Shape;50;p37"/>
          <p:cNvSpPr txBox="1"/>
          <p:nvPr>
            <p:ph type="title"/>
          </p:nvPr>
        </p:nvSpPr>
        <p:spPr>
          <a:xfrm>
            <a:off x="838200" y="977030"/>
            <a:ext cx="4347575" cy="1325563"/>
          </a:xfrm>
          <a:prstGeom prst="rect">
            <a:avLst/>
          </a:prstGeom>
          <a:noFill/>
          <a:ln>
            <a:noFill/>
          </a:ln>
        </p:spPr>
        <p:txBody>
          <a:bodyPr anchorCtr="0" anchor="t" bIns="45700" lIns="91425" spcFirstLastPara="1" rIns="91425" wrap="square" tIns="45700">
            <a:noAutofit/>
          </a:bodyPr>
          <a:lstStyle>
            <a:lvl1pPr lvl="0" algn="l">
              <a:lnSpc>
                <a:spcPct val="11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7"/>
          <p:cNvSpPr txBox="1"/>
          <p:nvPr>
            <p:ph idx="1" type="body"/>
          </p:nvPr>
        </p:nvSpPr>
        <p:spPr>
          <a:xfrm>
            <a:off x="5536504" y="977030"/>
            <a:ext cx="5817296" cy="5006289"/>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900"/>
              </a:spcBef>
              <a:spcAft>
                <a:spcPts val="0"/>
              </a:spcAft>
              <a:buClr>
                <a:schemeClr val="dk2"/>
              </a:buClr>
              <a:buSzPts val="1800"/>
              <a:buChar char="•"/>
              <a:defRPr/>
            </a:lvl1pPr>
            <a:lvl2pPr indent="-342900" lvl="1" marL="914400" algn="l">
              <a:lnSpc>
                <a:spcPct val="110000"/>
              </a:lnSpc>
              <a:spcBef>
                <a:spcPts val="900"/>
              </a:spcBef>
              <a:spcAft>
                <a:spcPts val="0"/>
              </a:spcAft>
              <a:buClr>
                <a:schemeClr val="dk2"/>
              </a:buClr>
              <a:buSzPts val="1800"/>
              <a:buChar char="−"/>
              <a:defRPr/>
            </a:lvl2pPr>
            <a:lvl3pPr indent="-342900" lvl="2" marL="1371600" algn="l">
              <a:lnSpc>
                <a:spcPct val="110000"/>
              </a:lnSpc>
              <a:spcBef>
                <a:spcPts val="900"/>
              </a:spcBef>
              <a:spcAft>
                <a:spcPts val="0"/>
              </a:spcAft>
              <a:buClr>
                <a:schemeClr val="dk2"/>
              </a:buClr>
              <a:buSzPts val="1800"/>
              <a:buChar char="•"/>
              <a:defRPr/>
            </a:lvl3pPr>
            <a:lvl4pPr indent="-342900" lvl="3" marL="1828800" algn="l">
              <a:lnSpc>
                <a:spcPct val="110000"/>
              </a:lnSpc>
              <a:spcBef>
                <a:spcPts val="900"/>
              </a:spcBef>
              <a:spcAft>
                <a:spcPts val="0"/>
              </a:spcAft>
              <a:buClr>
                <a:schemeClr val="dk2"/>
              </a:buClr>
              <a:buSzPts val="1800"/>
              <a:buChar char="•"/>
              <a:defRPr/>
            </a:lvl4pPr>
            <a:lvl5pPr indent="-342900" lvl="4" marL="2286000" algn="l">
              <a:lnSpc>
                <a:spcPct val="110000"/>
              </a:lnSpc>
              <a:spcBef>
                <a:spcPts val="9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8" Type="http://schemas.openxmlformats.org/officeDocument/2006/relationships/slideLayout" Target="../slideLayouts/slideLayout26.xml"/><Relationship Id="rId27" Type="http://schemas.openxmlformats.org/officeDocument/2006/relationships/slideLayout" Target="../slideLayouts/slideLayout25.xml"/><Relationship Id="rId5" Type="http://schemas.openxmlformats.org/officeDocument/2006/relationships/slideLayout" Target="../slideLayouts/slideLayout3.xml"/><Relationship Id="rId6" Type="http://schemas.openxmlformats.org/officeDocument/2006/relationships/slideLayout" Target="../slideLayouts/slideLayout4.xml"/><Relationship Id="rId29" Type="http://schemas.openxmlformats.org/officeDocument/2006/relationships/slideLayout" Target="../slideLayouts/slideLayout27.xml"/><Relationship Id="rId7" Type="http://schemas.openxmlformats.org/officeDocument/2006/relationships/slideLayout" Target="../slideLayouts/slideLayout5.xml"/><Relationship Id="rId8" Type="http://schemas.openxmlformats.org/officeDocument/2006/relationships/slideLayout" Target="../slideLayouts/slideLayout6.xml"/><Relationship Id="rId31" Type="http://schemas.openxmlformats.org/officeDocument/2006/relationships/slideLayout" Target="../slideLayouts/slideLayout29.xml"/><Relationship Id="rId30" Type="http://schemas.openxmlformats.org/officeDocument/2006/relationships/slideLayout" Target="../slideLayouts/slideLayout28.xml"/><Relationship Id="rId11" Type="http://schemas.openxmlformats.org/officeDocument/2006/relationships/slideLayout" Target="../slideLayouts/slideLayout9.xml"/><Relationship Id="rId33" Type="http://schemas.openxmlformats.org/officeDocument/2006/relationships/theme" Target="../theme/theme1.xml"/><Relationship Id="rId10" Type="http://schemas.openxmlformats.org/officeDocument/2006/relationships/slideLayout" Target="../slideLayouts/slideLayout8.xml"/><Relationship Id="rId32" Type="http://schemas.openxmlformats.org/officeDocument/2006/relationships/slideLayout" Target="../slideLayouts/slideLayout30.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0"/>
          <p:cNvPicPr preferRelativeResize="0"/>
          <p:nvPr/>
        </p:nvPicPr>
        <p:blipFill rotWithShape="1">
          <a:blip r:embed="rId1">
            <a:alphaModFix/>
          </a:blip>
          <a:srcRect b="20552" l="0" r="0" t="0"/>
          <a:stretch/>
        </p:blipFill>
        <p:spPr>
          <a:xfrm>
            <a:off x="11299151" y="6464324"/>
            <a:ext cx="791457" cy="349079"/>
          </a:xfrm>
          <a:prstGeom prst="rect">
            <a:avLst/>
          </a:prstGeom>
          <a:noFill/>
          <a:ln>
            <a:noFill/>
          </a:ln>
        </p:spPr>
      </p:pic>
      <p:sp>
        <p:nvSpPr>
          <p:cNvPr id="7" name="Google Shape;7;p10"/>
          <p:cNvSpPr txBox="1"/>
          <p:nvPr>
            <p:ph type="title"/>
          </p:nvPr>
        </p:nvSpPr>
        <p:spPr>
          <a:xfrm>
            <a:off x="838200" y="473336"/>
            <a:ext cx="10515600" cy="1023710"/>
          </a:xfrm>
          <a:prstGeom prst="rect">
            <a:avLst/>
          </a:prstGeom>
          <a:noFill/>
          <a:ln>
            <a:noFill/>
          </a:ln>
        </p:spPr>
        <p:txBody>
          <a:bodyPr anchorCtr="0" anchor="t" bIns="45700" lIns="91425" spcFirstLastPara="1" rIns="91425" wrap="square" tIns="45700">
            <a:noAutofit/>
          </a:bodyPr>
          <a:lstStyle>
            <a:lvl1pPr lvl="0" marR="0" rtl="0" algn="l">
              <a:lnSpc>
                <a:spcPct val="110000"/>
              </a:lnSpc>
              <a:spcBef>
                <a:spcPts val="0"/>
              </a:spcBef>
              <a:spcAft>
                <a:spcPts val="0"/>
              </a:spcAft>
              <a:buClr>
                <a:schemeClr val="accent2"/>
              </a:buClr>
              <a:buSzPts val="3200"/>
              <a:buFont typeface="Arial"/>
              <a:buNone/>
              <a:defRPr b="0" i="0" sz="32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10"/>
          <p:cNvSpPr txBox="1"/>
          <p:nvPr>
            <p:ph idx="1" type="body"/>
          </p:nvPr>
        </p:nvSpPr>
        <p:spPr>
          <a:xfrm>
            <a:off x="838200" y="1631981"/>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0000"/>
              </a:lnSpc>
              <a:spcBef>
                <a:spcPts val="9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1pPr>
            <a:lvl2pPr indent="-381000" lvl="1" marL="914400" marR="0" rtl="0" algn="l">
              <a:lnSpc>
                <a:spcPct val="110000"/>
              </a:lnSpc>
              <a:spcBef>
                <a:spcPts val="90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2pPr>
            <a:lvl3pPr indent="-355600" lvl="2" marL="1371600" marR="0" rtl="0" algn="l">
              <a:lnSpc>
                <a:spcPct val="110000"/>
              </a:lnSpc>
              <a:spcBef>
                <a:spcPts val="9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indent="-342900" lvl="3" marL="1828800" marR="0" rtl="0" algn="l">
              <a:lnSpc>
                <a:spcPct val="110000"/>
              </a:lnSpc>
              <a:spcBef>
                <a:spcPts val="9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110000"/>
              </a:lnSpc>
              <a:spcBef>
                <a:spcPts val="9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 name="Google Shape;9;p10"/>
          <p:cNvSpPr txBox="1"/>
          <p:nvPr/>
        </p:nvSpPr>
        <p:spPr>
          <a:xfrm>
            <a:off x="265543" y="6576533"/>
            <a:ext cx="177512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7F7F7F"/>
                </a:solidFill>
                <a:latin typeface="Arial"/>
                <a:ea typeface="Arial"/>
                <a:cs typeface="Arial"/>
                <a:sym typeface="Arial"/>
              </a:rPr>
              <a:t>|  www.folio.org</a:t>
            </a:r>
            <a:endParaRPr b="0" i="0" sz="1400" u="none" cap="none" strike="noStrike">
              <a:solidFill>
                <a:srgbClr val="000000"/>
              </a:solidFill>
              <a:latin typeface="Arial"/>
              <a:ea typeface="Arial"/>
              <a:cs typeface="Arial"/>
              <a:sym typeface="Arial"/>
            </a:endParaRPr>
          </a:p>
        </p:txBody>
      </p:sp>
      <p:sp>
        <p:nvSpPr>
          <p:cNvPr id="10" name="Google Shape;10;p10"/>
          <p:cNvSpPr txBox="1"/>
          <p:nvPr/>
        </p:nvSpPr>
        <p:spPr>
          <a:xfrm>
            <a:off x="-33453" y="6576533"/>
            <a:ext cx="450166" cy="24622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cxnSp>
        <p:nvCxnSpPr>
          <p:cNvPr id="11" name="Google Shape;11;p10"/>
          <p:cNvCxnSpPr/>
          <p:nvPr/>
        </p:nvCxnSpPr>
        <p:spPr>
          <a:xfrm>
            <a:off x="1283147" y="6701882"/>
            <a:ext cx="9945375" cy="0"/>
          </a:xfrm>
          <a:prstGeom prst="straightConnector1">
            <a:avLst/>
          </a:prstGeom>
          <a:noFill/>
          <a:ln cap="flat" cmpd="sng" w="12700">
            <a:solidFill>
              <a:srgbClr val="D8D8D8"/>
            </a:solidFill>
            <a:prstDash val="solid"/>
            <a:miter lim="800000"/>
            <a:headEnd len="sm" w="sm" type="none"/>
            <a:tailEnd len="sm" w="sm" type="none"/>
          </a:ln>
        </p:spPr>
      </p:cxnSp>
      <p:grpSp>
        <p:nvGrpSpPr>
          <p:cNvPr id="12" name="Google Shape;12;p10"/>
          <p:cNvGrpSpPr/>
          <p:nvPr/>
        </p:nvGrpSpPr>
        <p:grpSpPr>
          <a:xfrm>
            <a:off x="10896298" y="0"/>
            <a:ext cx="872029" cy="1115568"/>
            <a:chOff x="9180576" y="-375398"/>
            <a:chExt cx="1344168" cy="1719566"/>
          </a:xfrm>
        </p:grpSpPr>
        <p:sp>
          <p:nvSpPr>
            <p:cNvPr id="13" name="Google Shape;13;p10"/>
            <p:cNvSpPr/>
            <p:nvPr/>
          </p:nvSpPr>
          <p:spPr>
            <a:xfrm>
              <a:off x="9180576" y="-375398"/>
              <a:ext cx="1344168" cy="171956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4" name="Google Shape;14;p10"/>
            <p:cNvPicPr preferRelativeResize="0"/>
            <p:nvPr/>
          </p:nvPicPr>
          <p:blipFill rotWithShape="1">
            <a:blip r:embed="rId2">
              <a:alphaModFix/>
            </a:blip>
            <a:srcRect b="0" l="0" r="0" t="0"/>
            <a:stretch/>
          </p:blipFill>
          <p:spPr>
            <a:xfrm>
              <a:off x="9300856" y="195757"/>
              <a:ext cx="1103607" cy="952654"/>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microservices.io/patterns/data/transactional-outbo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iki.folio.org/display/DD/Apache+Kafka+Messaging+Syste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omments" Target="../comments/comment3.xml"/><Relationship Id="rId4" Type="http://schemas.openxmlformats.org/officeDocument/2006/relationships/hyperlink" Target="https://debezium.io/"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omments" Target="../comments/commen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iki.folio.org/display/AppInt/Cross-app+data+synchronization+working+group" TargetMode="External"/><Relationship Id="rId4" Type="http://schemas.openxmlformats.org/officeDocument/2006/relationships/hyperlink" Target="https://drive.google.com/drive/folders/1YtO_tPhA614NAk5f9fxtzbWdByOgaTBP" TargetMode="External"/><Relationship Id="rId5" Type="http://schemas.openxmlformats.org/officeDocument/2006/relationships/hyperlink" Target="https://docs.google.com/spreadsheets/d/1ELIARpKxt-uIp-66eA42yxJQynCyiTiE4cbX98JqgjI/edit#gid=0" TargetMode="External"/><Relationship Id="rId6" Type="http://schemas.openxmlformats.org/officeDocument/2006/relationships/hyperlink" Target="https://docs.google.com/document/d/1582NPlX6h9A5wDAuTZIvlPiWWst9mkPAL6C0GgvGd7o/edi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issues.folio.org/browse/UXPROD-1647" TargetMode="External"/><Relationship Id="rId4" Type="http://schemas.openxmlformats.org/officeDocument/2006/relationships/hyperlink" Target="https://wiki.folio.org/display/AppInt/Cross-app+data+sync+use+cas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issues.folio.org/browse/UXPROD-1647"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issues.folio.org/browse/UXPROD-162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issues.folio.org/browse/UIIN-534" TargetMode="External"/><Relationship Id="rId4" Type="http://schemas.openxmlformats.org/officeDocument/2006/relationships/hyperlink" Target="https://issues.folio.org/browse/UIIN-55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issues.folio.org/browse/UXPROD-2388" TargetMode="External"/><Relationship Id="rId4" Type="http://schemas.openxmlformats.org/officeDocument/2006/relationships/hyperlink" Target="https://issues.folio.org/browse/UXPROD-272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docs.google.com/spreadsheets/d/1ELIARpKxt-uIp-66eA42yxJQynCyiTiE4cbX98JqgjI/edit#gid=7805718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docs.google.com/spreadsheets/d/1ELIARpKxt-uIp-66eA42yxJQynCyiTiE4cbX98JqgjI/edit#gid=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hyperlink" Target="https://en.wikipedia.org/wiki/Eventual_consistency" TargetMode="External"/><Relationship Id="rId5" Type="http://schemas.openxmlformats.org/officeDocument/2006/relationships/hyperlink" Target="https://microservices.io/patterns/data/domain-event.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docs.google.com/document/d/1582NPlX6h9A5wDAuTZIvlPiWWst9mkPAL6C0GgvGd7o/edit"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340ab7fdb3_0_13"/>
          <p:cNvSpPr txBox="1"/>
          <p:nvPr>
            <p:ph type="ctrTitle"/>
          </p:nvPr>
        </p:nvSpPr>
        <p:spPr>
          <a:xfrm>
            <a:off x="914400" y="1122363"/>
            <a:ext cx="10363200" cy="2387700"/>
          </a:xfrm>
          <a:prstGeom prst="rect">
            <a:avLst/>
          </a:prstGeom>
          <a:noFill/>
          <a:ln>
            <a:noFill/>
          </a:ln>
        </p:spPr>
        <p:txBody>
          <a:bodyPr anchorCtr="0" anchor="b" bIns="45700" lIns="91425" spcFirstLastPara="1" rIns="91425" wrap="square" tIns="45700">
            <a:noAutofit/>
          </a:bodyPr>
          <a:lstStyle/>
          <a:p>
            <a:pPr indent="0" lvl="0" marL="0" rtl="0" algn="ctr">
              <a:lnSpc>
                <a:spcPct val="110000"/>
              </a:lnSpc>
              <a:spcBef>
                <a:spcPts val="0"/>
              </a:spcBef>
              <a:spcAft>
                <a:spcPts val="0"/>
              </a:spcAft>
              <a:buSzPts val="6000"/>
              <a:buNone/>
            </a:pPr>
            <a:r>
              <a:rPr lang="en-US"/>
              <a:t>Data sync working group</a:t>
            </a:r>
            <a:endParaRPr/>
          </a:p>
        </p:txBody>
      </p:sp>
      <p:sp>
        <p:nvSpPr>
          <p:cNvPr id="124" name="Google Shape;124;g1340ab7fdb3_0_1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900"/>
              </a:spcBef>
              <a:spcAft>
                <a:spcPts val="0"/>
              </a:spcAft>
              <a:buSzPts val="2400"/>
              <a:buNone/>
            </a:pPr>
            <a:r>
              <a:rPr lang="en-US"/>
              <a:t>TC Updates &amp; Outcome</a:t>
            </a:r>
            <a:endParaRPr/>
          </a:p>
          <a:p>
            <a:pPr indent="0" lvl="0" marL="0" rtl="0" algn="ctr">
              <a:lnSpc>
                <a:spcPct val="110000"/>
              </a:lnSpc>
              <a:spcBef>
                <a:spcPts val="900"/>
              </a:spcBef>
              <a:spcAft>
                <a:spcPts val="0"/>
              </a:spcAft>
              <a:buSzPts val="2400"/>
              <a:buNone/>
            </a:pPr>
            <a:r>
              <a:rPr lang="en-US"/>
              <a:t>August 3,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5"/>
          <p:cNvSpPr txBox="1"/>
          <p:nvPr>
            <p:ph type="title"/>
          </p:nvPr>
        </p:nvSpPr>
        <p:spPr>
          <a:xfrm>
            <a:off x="838200" y="473336"/>
            <a:ext cx="10515600" cy="1023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2"/>
              </a:buClr>
              <a:buSzPts val="3200"/>
              <a:buFont typeface="Arial"/>
              <a:buNone/>
            </a:pPr>
            <a:r>
              <a:rPr lang="en-US"/>
              <a:t>Event Producer details</a:t>
            </a:r>
            <a:endParaRPr/>
          </a:p>
        </p:txBody>
      </p:sp>
      <p:sp>
        <p:nvSpPr>
          <p:cNvPr id="186" name="Google Shape;186;p5"/>
          <p:cNvSpPr txBox="1"/>
          <p:nvPr>
            <p:ph idx="1" type="body"/>
          </p:nvPr>
        </p:nvSpPr>
        <p:spPr>
          <a:xfrm>
            <a:off x="713912" y="1380001"/>
            <a:ext cx="11135700" cy="5504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SzPts val="2800"/>
              <a:buChar char="•"/>
            </a:pPr>
            <a:r>
              <a:rPr lang="en-US"/>
              <a:t>Event Producer posts changes to a notification channel</a:t>
            </a:r>
            <a:endParaRPr/>
          </a:p>
        </p:txBody>
      </p:sp>
      <p:sp>
        <p:nvSpPr>
          <p:cNvPr id="187" name="Google Shape;187;p5"/>
          <p:cNvSpPr txBox="1"/>
          <p:nvPr/>
        </p:nvSpPr>
        <p:spPr>
          <a:xfrm>
            <a:off x="713912" y="4553401"/>
            <a:ext cx="11135700" cy="1673673"/>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0"/>
              </a:spcBef>
              <a:spcAft>
                <a:spcPts val="0"/>
              </a:spcAft>
              <a:buClr>
                <a:schemeClr val="dk2"/>
              </a:buClr>
              <a:buSzPts val="2800"/>
              <a:buFont typeface="Arial"/>
              <a:buChar char="•"/>
            </a:pPr>
            <a:r>
              <a:rPr b="0" i="0" lang="en-US" sz="2800" u="sng" cap="none" strike="noStrike">
                <a:solidFill>
                  <a:schemeClr val="dk2"/>
                </a:solidFill>
                <a:latin typeface="Arial"/>
                <a:ea typeface="Arial"/>
                <a:cs typeface="Arial"/>
                <a:sym typeface="Arial"/>
                <a:hlinkClick r:id="rId3">
                  <a:extLst>
                    <a:ext uri="{A12FA001-AC4F-418D-AE19-62706E023703}">
                      <ahyp:hlinkClr val="tx"/>
                    </a:ext>
                  </a:extLst>
                </a:hlinkClick>
              </a:rPr>
              <a:t>Transactional outbox</a:t>
            </a:r>
            <a:r>
              <a:rPr b="0" i="0" lang="en-US" sz="2800" u="none" cap="none" strike="noStrike">
                <a:solidFill>
                  <a:schemeClr val="dk2"/>
                </a:solidFill>
                <a:latin typeface="Arial"/>
                <a:ea typeface="Arial"/>
                <a:cs typeface="Arial"/>
                <a:sym typeface="Arial"/>
              </a:rPr>
              <a:t> pattern MUST be implemented in Event Producer to reliably update the Domain Data storage and publish events</a:t>
            </a:r>
            <a:endParaRPr/>
          </a:p>
          <a:p>
            <a:pPr indent="-228600" lvl="0" marL="457200" marR="0" rtl="0" algn="l">
              <a:lnSpc>
                <a:spcPct val="115000"/>
              </a:lnSpc>
              <a:spcBef>
                <a:spcPts val="0"/>
              </a:spcBef>
              <a:spcAft>
                <a:spcPts val="0"/>
              </a:spcAft>
              <a:buClr>
                <a:schemeClr val="dk2"/>
              </a:buClr>
              <a:buSzPts val="2800"/>
              <a:buFont typeface="Arial"/>
              <a:buNone/>
            </a:pPr>
            <a:r>
              <a:t/>
            </a:r>
            <a:endParaRPr b="0" i="0" sz="2800" u="none" cap="none" strike="noStrike">
              <a:solidFill>
                <a:schemeClr val="dk2"/>
              </a:solidFill>
              <a:latin typeface="Arial"/>
              <a:ea typeface="Arial"/>
              <a:cs typeface="Arial"/>
              <a:sym typeface="Arial"/>
            </a:endParaRPr>
          </a:p>
        </p:txBody>
      </p:sp>
      <p:sp>
        <p:nvSpPr>
          <p:cNvPr id="188" name="Google Shape;188;p5"/>
          <p:cNvSpPr txBox="1"/>
          <p:nvPr/>
        </p:nvSpPr>
        <p:spPr>
          <a:xfrm>
            <a:off x="713912" y="2091287"/>
            <a:ext cx="11135700" cy="107017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0"/>
              </a:spcBef>
              <a:spcAft>
                <a:spcPts val="0"/>
              </a:spcAft>
              <a:buClr>
                <a:schemeClr val="dk2"/>
              </a:buClr>
              <a:buSzPts val="2800"/>
              <a:buFont typeface="Arial"/>
              <a:buChar char="•"/>
            </a:pPr>
            <a:r>
              <a:rPr b="0" i="0" lang="en-US" sz="2800" u="none" cap="none" strike="noStrike">
                <a:solidFill>
                  <a:schemeClr val="dk2"/>
                </a:solidFill>
                <a:latin typeface="Arial"/>
                <a:ea typeface="Arial"/>
                <a:cs typeface="Arial"/>
                <a:sym typeface="Arial"/>
              </a:rPr>
              <a:t>Event Producer is to be in a FOLIO module acting as a Single Source of Truth</a:t>
            </a:r>
            <a:endParaRPr/>
          </a:p>
        </p:txBody>
      </p:sp>
      <p:sp>
        <p:nvSpPr>
          <p:cNvPr id="189" name="Google Shape;189;p5"/>
          <p:cNvSpPr txBox="1"/>
          <p:nvPr/>
        </p:nvSpPr>
        <p:spPr>
          <a:xfrm>
            <a:off x="713912" y="3322344"/>
            <a:ext cx="11135700" cy="107017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0"/>
              </a:spcBef>
              <a:spcAft>
                <a:spcPts val="0"/>
              </a:spcAft>
              <a:buClr>
                <a:schemeClr val="dk2"/>
              </a:buClr>
              <a:buSzPts val="2800"/>
              <a:buFont typeface="Arial"/>
              <a:buChar char="•"/>
            </a:pPr>
            <a:r>
              <a:rPr b="0" i="0" lang="en-US" sz="2800" u="none" cap="none" strike="noStrike">
                <a:solidFill>
                  <a:schemeClr val="dk2"/>
                </a:solidFill>
                <a:latin typeface="Arial"/>
                <a:ea typeface="Arial"/>
                <a:cs typeface="Arial"/>
                <a:sym typeface="Arial"/>
              </a:rPr>
              <a:t>Event Producer is to be located as close to Domain Data storage as possible</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500"/>
                                        <p:tgtEl>
                                          <p:spTgt spid="1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6"/>
          <p:cNvSpPr txBox="1"/>
          <p:nvPr>
            <p:ph type="title"/>
          </p:nvPr>
        </p:nvSpPr>
        <p:spPr>
          <a:xfrm>
            <a:off x="838200" y="473336"/>
            <a:ext cx="10515600" cy="1023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2"/>
              </a:buClr>
              <a:buSzPts val="3200"/>
              <a:buFont typeface="Arial"/>
              <a:buNone/>
            </a:pPr>
            <a:r>
              <a:rPr lang="en-US"/>
              <a:t>Notification Channel &amp; Event Consumer details</a:t>
            </a:r>
            <a:endParaRPr/>
          </a:p>
        </p:txBody>
      </p:sp>
      <p:sp>
        <p:nvSpPr>
          <p:cNvPr id="195" name="Google Shape;195;p6"/>
          <p:cNvSpPr txBox="1"/>
          <p:nvPr>
            <p:ph idx="1" type="body"/>
          </p:nvPr>
        </p:nvSpPr>
        <p:spPr>
          <a:xfrm>
            <a:off x="713912" y="1380001"/>
            <a:ext cx="11135700" cy="5504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SzPts val="2800"/>
              <a:buChar char="•"/>
            </a:pPr>
            <a:r>
              <a:rPr lang="en-US" u="sng">
                <a:solidFill>
                  <a:schemeClr val="hlink"/>
                </a:solidFill>
                <a:hlinkClick r:id="rId3"/>
              </a:rPr>
              <a:t>Apache Kafka</a:t>
            </a:r>
            <a:r>
              <a:rPr lang="en-US"/>
              <a:t> is proposed as a message broker</a:t>
            </a:r>
            <a:endParaRPr/>
          </a:p>
        </p:txBody>
      </p:sp>
      <p:sp>
        <p:nvSpPr>
          <p:cNvPr id="196" name="Google Shape;196;p6"/>
          <p:cNvSpPr txBox="1"/>
          <p:nvPr/>
        </p:nvSpPr>
        <p:spPr>
          <a:xfrm>
            <a:off x="713912" y="2202455"/>
            <a:ext cx="11135700" cy="1501745"/>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0"/>
              </a:spcBef>
              <a:spcAft>
                <a:spcPts val="0"/>
              </a:spcAft>
              <a:buClr>
                <a:schemeClr val="dk2"/>
              </a:buClr>
              <a:buSzPts val="2800"/>
              <a:buFont typeface="Arial"/>
              <a:buChar char="•"/>
            </a:pPr>
            <a:r>
              <a:rPr b="0" i="0" lang="en-US" sz="2800" u="none" cap="none" strike="noStrike">
                <a:solidFill>
                  <a:schemeClr val="dk2"/>
                </a:solidFill>
                <a:latin typeface="Arial"/>
                <a:ea typeface="Arial"/>
                <a:cs typeface="Arial"/>
                <a:sym typeface="Arial"/>
              </a:rPr>
              <a:t>Event Consumer is responsible for </a:t>
            </a:r>
            <a:endParaRPr/>
          </a:p>
          <a:p>
            <a:pPr indent="-342900" lvl="1" marL="914400" marR="0" rtl="0" algn="l">
              <a:lnSpc>
                <a:spcPct val="115000"/>
              </a:lnSpc>
              <a:spcBef>
                <a:spcPts val="0"/>
              </a:spcBef>
              <a:spcAft>
                <a:spcPts val="0"/>
              </a:spcAft>
              <a:buClr>
                <a:schemeClr val="dk2"/>
              </a:buClr>
              <a:buSzPts val="1800"/>
              <a:buFont typeface="Arial"/>
              <a:buChar char="−"/>
            </a:pPr>
            <a:r>
              <a:rPr b="0" i="0" lang="en-US" sz="2400" u="none" cap="none" strike="noStrike">
                <a:solidFill>
                  <a:schemeClr val="dk2"/>
                </a:solidFill>
                <a:latin typeface="Arial"/>
                <a:ea typeface="Arial"/>
                <a:cs typeface="Arial"/>
                <a:sym typeface="Arial"/>
              </a:rPr>
              <a:t>reading updates from the Notification Channel</a:t>
            </a:r>
            <a:endParaRPr/>
          </a:p>
          <a:p>
            <a:pPr indent="-342900" lvl="1" marL="914400" marR="0" rtl="0" algn="l">
              <a:lnSpc>
                <a:spcPct val="115000"/>
              </a:lnSpc>
              <a:spcBef>
                <a:spcPts val="0"/>
              </a:spcBef>
              <a:spcAft>
                <a:spcPts val="0"/>
              </a:spcAft>
              <a:buClr>
                <a:schemeClr val="dk2"/>
              </a:buClr>
              <a:buSzPts val="1800"/>
              <a:buFont typeface="Arial"/>
              <a:buChar char="−"/>
            </a:pPr>
            <a:r>
              <a:rPr b="0" i="0" lang="en-US" sz="2400" u="none" cap="none" strike="noStrike">
                <a:solidFill>
                  <a:schemeClr val="dk2"/>
                </a:solidFill>
                <a:latin typeface="Arial"/>
                <a:ea typeface="Arial"/>
                <a:cs typeface="Arial"/>
                <a:sym typeface="Arial"/>
              </a:rPr>
              <a:t>subsequent processing of this event in accordance with its own needs</a:t>
            </a:r>
            <a:endParaRPr/>
          </a:p>
        </p:txBody>
      </p:sp>
      <p:sp>
        <p:nvSpPr>
          <p:cNvPr id="197" name="Google Shape;197;p6"/>
          <p:cNvSpPr txBox="1"/>
          <p:nvPr/>
        </p:nvSpPr>
        <p:spPr>
          <a:xfrm>
            <a:off x="713912" y="3976255"/>
            <a:ext cx="11135700" cy="1501744"/>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0"/>
              </a:spcBef>
              <a:spcAft>
                <a:spcPts val="0"/>
              </a:spcAft>
              <a:buClr>
                <a:schemeClr val="dk2"/>
              </a:buClr>
              <a:buSzPts val="2800"/>
              <a:buFont typeface="Arial"/>
              <a:buChar char="•"/>
            </a:pPr>
            <a:r>
              <a:rPr b="0" i="0" lang="en-US" sz="2800" u="none" cap="none" strike="noStrike">
                <a:solidFill>
                  <a:schemeClr val="dk2"/>
                </a:solidFill>
                <a:latin typeface="Arial"/>
                <a:ea typeface="Arial"/>
                <a:cs typeface="Arial"/>
                <a:sym typeface="Arial"/>
              </a:rPr>
              <a:t>The solution is to support </a:t>
            </a:r>
            <a:r>
              <a:rPr b="0" i="1" lang="en-US" sz="2800" u="none" cap="none" strike="noStrike">
                <a:solidFill>
                  <a:schemeClr val="dk2"/>
                </a:solidFill>
                <a:latin typeface="Arial"/>
                <a:ea typeface="Arial"/>
                <a:cs typeface="Arial"/>
                <a:sym typeface="Arial"/>
              </a:rPr>
              <a:t>at-least-one</a:t>
            </a:r>
            <a:r>
              <a:rPr b="0" i="0" lang="en-US" sz="2800" u="none" cap="none" strike="noStrike">
                <a:solidFill>
                  <a:schemeClr val="dk2"/>
                </a:solidFill>
                <a:latin typeface="Arial"/>
                <a:ea typeface="Arial"/>
                <a:cs typeface="Arial"/>
                <a:sym typeface="Arial"/>
              </a:rPr>
              <a:t> delivery, consequently Event Consumer MUST be idempotent and be able to process repeated event</a:t>
            </a:r>
            <a:endParaRPr/>
          </a:p>
        </p:txBody>
      </p:sp>
      <p:sp>
        <p:nvSpPr>
          <p:cNvPr id="198" name="Google Shape;198;p6"/>
          <p:cNvSpPr txBox="1"/>
          <p:nvPr/>
        </p:nvSpPr>
        <p:spPr>
          <a:xfrm>
            <a:off x="713912" y="5750054"/>
            <a:ext cx="11135700" cy="5504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0"/>
              </a:spcBef>
              <a:spcAft>
                <a:spcPts val="0"/>
              </a:spcAft>
              <a:buClr>
                <a:schemeClr val="dk2"/>
              </a:buClr>
              <a:buSzPts val="2800"/>
              <a:buFont typeface="Arial"/>
              <a:buChar char="•"/>
            </a:pPr>
            <a:r>
              <a:rPr b="0" i="0" lang="en-US" sz="2800" u="none" cap="none" strike="noStrike">
                <a:solidFill>
                  <a:schemeClr val="dk2"/>
                </a:solidFill>
                <a:latin typeface="Arial"/>
                <a:ea typeface="Arial"/>
                <a:cs typeface="Arial"/>
                <a:sym typeface="Arial"/>
              </a:rPr>
              <a:t>No way to know about delay or whether event consumer is in sync</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500"/>
                                        <p:tgtEl>
                                          <p:spTgt spid="1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500"/>
                                        <p:tgtEl>
                                          <p:spTgt spid="19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7"/>
          <p:cNvSpPr txBox="1"/>
          <p:nvPr>
            <p:ph type="title"/>
          </p:nvPr>
        </p:nvSpPr>
        <p:spPr>
          <a:xfrm>
            <a:off x="838200" y="473336"/>
            <a:ext cx="10515600" cy="1023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3200"/>
              <a:buNone/>
            </a:pPr>
            <a:r>
              <a:rPr lang="en-US"/>
              <a:t>Sequencing</a:t>
            </a:r>
            <a:endParaRPr/>
          </a:p>
        </p:txBody>
      </p:sp>
      <p:pic>
        <p:nvPicPr>
          <p:cNvPr id="204" name="Google Shape;204;p7"/>
          <p:cNvPicPr preferRelativeResize="0"/>
          <p:nvPr/>
        </p:nvPicPr>
        <p:blipFill rotWithShape="1">
          <a:blip r:embed="rId3">
            <a:alphaModFix/>
          </a:blip>
          <a:srcRect b="0" l="0" r="0" t="0"/>
          <a:stretch/>
        </p:blipFill>
        <p:spPr>
          <a:xfrm>
            <a:off x="257173" y="1496936"/>
            <a:ext cx="5457825" cy="4714400"/>
          </a:xfrm>
          <a:prstGeom prst="rect">
            <a:avLst/>
          </a:prstGeom>
          <a:noFill/>
          <a:ln>
            <a:noFill/>
          </a:ln>
        </p:spPr>
      </p:pic>
      <p:pic>
        <p:nvPicPr>
          <p:cNvPr id="205" name="Google Shape;205;p7"/>
          <p:cNvPicPr preferRelativeResize="0"/>
          <p:nvPr/>
        </p:nvPicPr>
        <p:blipFill rotWithShape="1">
          <a:blip r:embed="rId4">
            <a:alphaModFix/>
          </a:blip>
          <a:srcRect b="0" l="0" r="0" t="0"/>
          <a:stretch/>
        </p:blipFill>
        <p:spPr>
          <a:xfrm>
            <a:off x="6200777" y="1496936"/>
            <a:ext cx="5734050" cy="38576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134f4183281_1_10"/>
          <p:cNvSpPr txBox="1"/>
          <p:nvPr>
            <p:ph type="title"/>
          </p:nvPr>
        </p:nvSpPr>
        <p:spPr>
          <a:xfrm>
            <a:off x="838200" y="473336"/>
            <a:ext cx="10515600" cy="1023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rgbClr val="000000"/>
              </a:buClr>
              <a:buSzPts val="1800"/>
              <a:buFont typeface="Arial"/>
              <a:buNone/>
            </a:pPr>
            <a:r>
              <a:rPr lang="en-US"/>
              <a:t>Good news…</a:t>
            </a:r>
            <a:endParaRPr/>
          </a:p>
        </p:txBody>
      </p:sp>
      <p:sp>
        <p:nvSpPr>
          <p:cNvPr id="211" name="Google Shape;211;g134f4183281_1_10"/>
          <p:cNvSpPr txBox="1"/>
          <p:nvPr>
            <p:ph idx="1" type="body"/>
          </p:nvPr>
        </p:nvSpPr>
        <p:spPr>
          <a:xfrm>
            <a:off x="838200" y="1257228"/>
            <a:ext cx="10515600" cy="5045918"/>
          </a:xfrm>
          <a:prstGeom prst="rect">
            <a:avLst/>
          </a:prstGeom>
          <a:noFill/>
          <a:ln>
            <a:noFill/>
          </a:ln>
        </p:spPr>
        <p:txBody>
          <a:bodyPr anchorCtr="0" anchor="t" bIns="45700" lIns="91425" spcFirstLastPara="1" rIns="91425" wrap="square" tIns="45700">
            <a:noAutofit/>
          </a:bodyPr>
          <a:lstStyle/>
          <a:p>
            <a:pPr indent="-406400" lvl="0" marL="457200" rtl="0" algn="l">
              <a:lnSpc>
                <a:spcPct val="110000"/>
              </a:lnSpc>
              <a:spcBef>
                <a:spcPts val="0"/>
              </a:spcBef>
              <a:spcAft>
                <a:spcPts val="0"/>
              </a:spcAft>
              <a:buSzPts val="2800"/>
              <a:buChar char="•"/>
            </a:pPr>
            <a:r>
              <a:rPr lang="en-US"/>
              <a:t>This approach is already in-use in FOLIO</a:t>
            </a:r>
            <a:endParaRPr/>
          </a:p>
          <a:p>
            <a:pPr indent="-342900" lvl="1" marL="914400" rtl="0" algn="l">
              <a:lnSpc>
                <a:spcPct val="110000"/>
              </a:lnSpc>
              <a:spcBef>
                <a:spcPts val="0"/>
              </a:spcBef>
              <a:spcAft>
                <a:spcPts val="0"/>
              </a:spcAft>
              <a:buSzPts val="1800"/>
              <a:buChar char="−"/>
            </a:pPr>
            <a:r>
              <a:rPr lang="en-US"/>
              <a:t>mod-inventory-storage -&gt; mod-search is a “notify on update”</a:t>
            </a:r>
            <a:endParaRPr/>
          </a:p>
          <a:p>
            <a:pPr indent="-342900" lvl="1" marL="914400" rtl="0" algn="l">
              <a:lnSpc>
                <a:spcPct val="110000"/>
              </a:lnSpc>
              <a:spcBef>
                <a:spcPts val="0"/>
              </a:spcBef>
              <a:spcAft>
                <a:spcPts val="0"/>
              </a:spcAft>
              <a:buSzPts val="1800"/>
              <a:buChar char="−"/>
            </a:pPr>
            <a:r>
              <a:rPr lang="en-US"/>
              <a:t>mod-inn-reach is also using mod-inventory-storage events and the developers there also implemented events for some circulation-storage models, as well (loans, requests, and check-ins)</a:t>
            </a:r>
            <a:endParaRPr/>
          </a:p>
          <a:p>
            <a:pPr indent="-342900" lvl="1" marL="914400" rtl="0" algn="l">
              <a:lnSpc>
                <a:spcPct val="110000"/>
              </a:lnSpc>
              <a:spcBef>
                <a:spcPts val="0"/>
              </a:spcBef>
              <a:spcAft>
                <a:spcPts val="0"/>
              </a:spcAft>
              <a:buSzPts val="1800"/>
              <a:buChar char="−"/>
            </a:pPr>
            <a:r>
              <a:rPr lang="en-US"/>
              <a:t>The infrastructure necessary to support the approach is already in-use (Kafka as the message broker)</a:t>
            </a:r>
            <a:endParaRPr/>
          </a:p>
          <a:p>
            <a:pPr indent="-342900" lvl="1" marL="914400" rtl="0" algn="l">
              <a:lnSpc>
                <a:spcPct val="110000"/>
              </a:lnSpc>
              <a:spcBef>
                <a:spcPts val="0"/>
              </a:spcBef>
              <a:spcAft>
                <a:spcPts val="0"/>
              </a:spcAft>
              <a:buSzPts val="1800"/>
              <a:buChar char="−"/>
            </a:pPr>
            <a:r>
              <a:rPr lang="en-US"/>
              <a:t>Experience implementing these types of solutions already exists in the project</a:t>
            </a:r>
            <a:endParaRPr/>
          </a:p>
          <a:p>
            <a:pPr indent="-342900" lvl="1" marL="914400" rtl="0" algn="l">
              <a:lnSpc>
                <a:spcPct val="110000"/>
              </a:lnSpc>
              <a:spcBef>
                <a:spcPts val="0"/>
              </a:spcBef>
              <a:spcAft>
                <a:spcPts val="0"/>
              </a:spcAft>
              <a:buSzPts val="1800"/>
              <a:buChar char="−"/>
            </a:pPr>
            <a:r>
              <a:rPr lang="en-US"/>
              <a:t>The existing implementation can provide a performance baseline</a:t>
            </a:r>
            <a:endParaRPr/>
          </a:p>
          <a:p>
            <a:pPr indent="-342900" lvl="1" marL="914400" rtl="0" algn="l">
              <a:lnSpc>
                <a:spcPct val="110000"/>
              </a:lnSpc>
              <a:spcBef>
                <a:spcPts val="0"/>
              </a:spcBef>
              <a:spcAft>
                <a:spcPts val="0"/>
              </a:spcAft>
              <a:buSzPts val="1800"/>
              <a:buChar char="−"/>
            </a:pPr>
            <a:r>
              <a:rPr lang="en-US"/>
              <a:t>Once implemented, the Event Producer and its domain events can be reused by Event Consumers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61"/>
          <p:cNvSpPr txBox="1"/>
          <p:nvPr>
            <p:ph type="title"/>
          </p:nvPr>
        </p:nvSpPr>
        <p:spPr>
          <a:xfrm>
            <a:off x="838200" y="473336"/>
            <a:ext cx="10515600" cy="1023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800"/>
              <a:buNone/>
            </a:pPr>
            <a:r>
              <a:rPr lang="en-US">
                <a:extLst>
                  <a:ext uri="http://customooxmlschemas.google.com/">
                    <go:slidesCustomData xmlns:go="http://customooxmlschemas.google.com/" textRoundtripDataId="4"/>
                  </a:ext>
                </a:extLst>
              </a:rPr>
              <a:t>Assumptions</a:t>
            </a:r>
            <a:endParaRPr/>
          </a:p>
        </p:txBody>
      </p:sp>
      <p:sp>
        <p:nvSpPr>
          <p:cNvPr id="217" name="Google Shape;217;p61"/>
          <p:cNvSpPr txBox="1"/>
          <p:nvPr>
            <p:ph idx="1" type="body"/>
          </p:nvPr>
        </p:nvSpPr>
        <p:spPr>
          <a:xfrm>
            <a:off x="838200" y="1196575"/>
            <a:ext cx="10515600" cy="5332500"/>
          </a:xfrm>
          <a:prstGeom prst="rect">
            <a:avLst/>
          </a:prstGeom>
          <a:noFill/>
          <a:ln>
            <a:noFill/>
          </a:ln>
        </p:spPr>
        <p:txBody>
          <a:bodyPr anchorCtr="0" anchor="t" bIns="45700" lIns="91425" spcFirstLastPara="1" rIns="91425" wrap="square" tIns="45700">
            <a:noAutofit/>
          </a:bodyPr>
          <a:lstStyle/>
          <a:p>
            <a:pPr indent="-355600" lvl="0" marL="457200" rtl="0" algn="just">
              <a:lnSpc>
                <a:spcPct val="110000"/>
              </a:lnSpc>
              <a:spcBef>
                <a:spcPts val="0"/>
              </a:spcBef>
              <a:spcAft>
                <a:spcPts val="0"/>
              </a:spcAft>
              <a:buSzPts val="2000"/>
              <a:buChar char="•"/>
            </a:pPr>
            <a:r>
              <a:rPr lang="en-US" sz="2000">
                <a:solidFill>
                  <a:srgbClr val="000000"/>
                </a:solidFill>
              </a:rPr>
              <a:t>It is possible to identify a Single Source of Truth (i.e. an application owning domain data) in a particular use case</a:t>
            </a:r>
            <a:endParaRPr sz="2000">
              <a:solidFill>
                <a:srgbClr val="000000"/>
              </a:solidFill>
            </a:endParaRPr>
          </a:p>
          <a:p>
            <a:pPr indent="0" lvl="0" marL="457200" rtl="0" algn="just">
              <a:lnSpc>
                <a:spcPct val="110000"/>
              </a:lnSpc>
              <a:spcBef>
                <a:spcPts val="0"/>
              </a:spcBef>
              <a:spcAft>
                <a:spcPts val="0"/>
              </a:spcAft>
              <a:buNone/>
            </a:pPr>
            <a:r>
              <a:t/>
            </a:r>
            <a:endParaRPr sz="2000">
              <a:solidFill>
                <a:srgbClr val="000000"/>
              </a:solidFill>
            </a:endParaRPr>
          </a:p>
          <a:p>
            <a:pPr indent="-355600" lvl="0" marL="457200" rtl="0" algn="just">
              <a:lnSpc>
                <a:spcPct val="110000"/>
              </a:lnSpc>
              <a:spcBef>
                <a:spcPts val="0"/>
              </a:spcBef>
              <a:spcAft>
                <a:spcPts val="0"/>
              </a:spcAft>
              <a:buSzPts val="2000"/>
              <a:buChar char="•"/>
            </a:pPr>
            <a:r>
              <a:rPr lang="en-US" sz="2000">
                <a:solidFill>
                  <a:srgbClr val="000000"/>
                </a:solidFill>
              </a:rPr>
              <a:t>Retention policy will always be long enough for messages to be consumed by a receiving module</a:t>
            </a:r>
            <a:endParaRPr sz="2000">
              <a:solidFill>
                <a:srgbClr val="000000"/>
              </a:solidFill>
            </a:endParaRPr>
          </a:p>
          <a:p>
            <a:pPr indent="0" lvl="0" marL="457200" rtl="0" algn="just">
              <a:lnSpc>
                <a:spcPct val="110000"/>
              </a:lnSpc>
              <a:spcBef>
                <a:spcPts val="0"/>
              </a:spcBef>
              <a:spcAft>
                <a:spcPts val="0"/>
              </a:spcAft>
              <a:buNone/>
            </a:pPr>
            <a:r>
              <a:t/>
            </a:r>
            <a:endParaRPr sz="2000">
              <a:solidFill>
                <a:srgbClr val="000000"/>
              </a:solidFill>
            </a:endParaRPr>
          </a:p>
          <a:p>
            <a:pPr indent="-355600" lvl="0" marL="457200" rtl="0" algn="just">
              <a:lnSpc>
                <a:spcPct val="110000"/>
              </a:lnSpc>
              <a:spcBef>
                <a:spcPts val="0"/>
              </a:spcBef>
              <a:spcAft>
                <a:spcPts val="0"/>
              </a:spcAft>
              <a:buClr>
                <a:srgbClr val="000000"/>
              </a:buClr>
              <a:buSzPts val="2000"/>
              <a:buChar char="•"/>
            </a:pPr>
            <a:r>
              <a:rPr lang="en-US" sz="2000">
                <a:solidFill>
                  <a:srgbClr val="000000"/>
                </a:solidFill>
                <a:extLst>
                  <a:ext uri="http://customooxmlschemas.google.com/">
                    <go:slidesCustomData xmlns:go="http://customooxmlschemas.google.com/" textRoundtripDataId="5"/>
                  </a:ext>
                </a:extLst>
              </a:rPr>
              <a:t>Initial data synchronization is performed during the data migration as a part of a feature release</a:t>
            </a:r>
            <a:endParaRPr sz="2000">
              <a:solidFill>
                <a:srgbClr val="000000"/>
              </a:solidFill>
            </a:endParaRPr>
          </a:p>
          <a:p>
            <a:pPr indent="0" lvl="0" marL="457200" rtl="0" algn="just">
              <a:lnSpc>
                <a:spcPct val="110000"/>
              </a:lnSpc>
              <a:spcBef>
                <a:spcPts val="0"/>
              </a:spcBef>
              <a:spcAft>
                <a:spcPts val="0"/>
              </a:spcAft>
              <a:buNone/>
            </a:pPr>
            <a:r>
              <a:t/>
            </a:r>
            <a:endParaRPr sz="2000">
              <a:solidFill>
                <a:srgbClr val="000000"/>
              </a:solidFill>
            </a:endParaRPr>
          </a:p>
          <a:p>
            <a:pPr indent="-355600" lvl="0" marL="457200" rtl="0" algn="just">
              <a:lnSpc>
                <a:spcPct val="110000"/>
              </a:lnSpc>
              <a:spcBef>
                <a:spcPts val="0"/>
              </a:spcBef>
              <a:spcAft>
                <a:spcPts val="0"/>
              </a:spcAft>
              <a:buSzPts val="2000"/>
              <a:buChar char="•"/>
            </a:pPr>
            <a:r>
              <a:rPr lang="en-US" sz="2000">
                <a:solidFill>
                  <a:srgbClr val="000000"/>
                </a:solidFill>
              </a:rPr>
              <a:t>The hoster provides a reliable and stable Kafka service, including data backup to avoid losing events</a:t>
            </a:r>
            <a:endParaRPr sz="2000">
              <a:solidFill>
                <a:srgbClr val="000000"/>
              </a:solidFill>
            </a:endParaRPr>
          </a:p>
          <a:p>
            <a:pPr indent="0" lvl="0" marL="457200" rtl="0" algn="just">
              <a:lnSpc>
                <a:spcPct val="110000"/>
              </a:lnSpc>
              <a:spcBef>
                <a:spcPts val="0"/>
              </a:spcBef>
              <a:spcAft>
                <a:spcPts val="0"/>
              </a:spcAft>
              <a:buNone/>
            </a:pPr>
            <a:r>
              <a:t/>
            </a:r>
            <a:endParaRPr sz="2000">
              <a:solidFill>
                <a:srgbClr val="000000"/>
              </a:solidFill>
            </a:endParaRPr>
          </a:p>
          <a:p>
            <a:pPr indent="-355600" lvl="0" marL="457200" rtl="0" algn="just">
              <a:lnSpc>
                <a:spcPct val="110000"/>
              </a:lnSpc>
              <a:spcBef>
                <a:spcPts val="0"/>
              </a:spcBef>
              <a:spcAft>
                <a:spcPts val="0"/>
              </a:spcAft>
              <a:buClr>
                <a:srgbClr val="000000"/>
              </a:buClr>
              <a:buSzPts val="2000"/>
              <a:buChar char="•"/>
            </a:pPr>
            <a:r>
              <a:rPr lang="en-US" sz="2000">
                <a:solidFill>
                  <a:srgbClr val="000000"/>
                </a:solidFill>
              </a:rPr>
              <a:t>Regarding the eventual consistency principle, in the current design, it is up to the </a:t>
            </a:r>
            <a:r>
              <a:rPr lang="en-US" sz="2000">
                <a:solidFill>
                  <a:srgbClr val="000000"/>
                </a:solidFill>
              </a:rPr>
              <a:t>implementer</a:t>
            </a:r>
            <a:r>
              <a:rPr lang="en-US" sz="2000">
                <a:solidFill>
                  <a:srgbClr val="000000"/>
                </a:solidFill>
              </a:rPr>
              <a:t> (of the Event Consumer) to handle failures in a way that supports this. Though there are likely failure scenarios where the consumer may never become consistent again</a:t>
            </a:r>
            <a:endParaRPr sz="20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36d45d8737_0_12"/>
          <p:cNvSpPr txBox="1"/>
          <p:nvPr>
            <p:ph type="title"/>
          </p:nvPr>
        </p:nvSpPr>
        <p:spPr>
          <a:xfrm>
            <a:off x="838200" y="473336"/>
            <a:ext cx="10515600" cy="1023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800"/>
              <a:buNone/>
            </a:pPr>
            <a:r>
              <a:rPr lang="en-US">
                <a:extLst>
                  <a:ext uri="http://customooxmlschemas.google.com/">
                    <go:slidesCustomData xmlns:go="http://customooxmlschemas.google.com/" textRoundtripDataId="6"/>
                  </a:ext>
                </a:extLst>
              </a:rPr>
              <a:t>Challenges</a:t>
            </a:r>
            <a:endParaRPr/>
          </a:p>
        </p:txBody>
      </p:sp>
      <p:sp>
        <p:nvSpPr>
          <p:cNvPr id="223" name="Google Shape;223;g136d45d8737_0_12"/>
          <p:cNvSpPr txBox="1"/>
          <p:nvPr>
            <p:ph idx="1" type="body"/>
          </p:nvPr>
        </p:nvSpPr>
        <p:spPr>
          <a:xfrm>
            <a:off x="838200" y="1196574"/>
            <a:ext cx="10515600" cy="5112900"/>
          </a:xfrm>
          <a:prstGeom prst="rect">
            <a:avLst/>
          </a:prstGeom>
          <a:noFill/>
          <a:ln>
            <a:noFill/>
          </a:ln>
        </p:spPr>
        <p:txBody>
          <a:bodyPr anchorCtr="0" anchor="t" bIns="45700" lIns="91425" spcFirstLastPara="1" rIns="91425" wrap="square" tIns="45700">
            <a:noAutofit/>
          </a:bodyPr>
          <a:lstStyle/>
          <a:p>
            <a:pPr indent="-342900" lvl="0" marL="457200" rtl="0" algn="just">
              <a:lnSpc>
                <a:spcPct val="110000"/>
              </a:lnSpc>
              <a:spcBef>
                <a:spcPts val="0"/>
              </a:spcBef>
              <a:spcAft>
                <a:spcPts val="0"/>
              </a:spcAft>
              <a:buSzPts val="1800"/>
              <a:buFont typeface="Arial"/>
              <a:buChar char="•"/>
            </a:pPr>
            <a:r>
              <a:rPr b="0" i="0" lang="en-US" sz="2000" u="none" strike="noStrike">
                <a:solidFill>
                  <a:srgbClr val="000000"/>
                </a:solidFill>
                <a:latin typeface="Arial"/>
                <a:ea typeface="Arial"/>
                <a:cs typeface="Arial"/>
                <a:sym typeface="Arial"/>
              </a:rPr>
              <a:t>Outbox pattern in RMB</a:t>
            </a:r>
            <a:endParaRPr/>
          </a:p>
          <a:p>
            <a:pPr indent="-285750" lvl="1" marL="742950" rtl="0" algn="just">
              <a:lnSpc>
                <a:spcPct val="110000"/>
              </a:lnSpc>
              <a:spcBef>
                <a:spcPts val="0"/>
              </a:spcBef>
              <a:spcAft>
                <a:spcPts val="0"/>
              </a:spcAft>
              <a:buSzPts val="1800"/>
              <a:buChar char="−"/>
            </a:pPr>
            <a:r>
              <a:rPr b="0" i="0" lang="en-US" sz="1800" u="none" strike="noStrike">
                <a:solidFill>
                  <a:srgbClr val="000000"/>
                </a:solidFill>
                <a:latin typeface="Arial"/>
                <a:ea typeface="Arial"/>
                <a:cs typeface="Arial"/>
                <a:sym typeface="Arial"/>
                <a:extLst>
                  <a:ext uri="http://customooxmlschemas.google.com/">
                    <go:slidesCustomData xmlns:go="http://customooxmlschemas.google.com/" textRoundtripDataId="7"/>
                  </a:ext>
                </a:extLst>
              </a:rPr>
              <a:t>The issue is with transactional work with DB</a:t>
            </a:r>
            <a:r>
              <a:rPr b="0" i="0" lang="en-US" sz="1800" u="none" strike="noStrike">
                <a:solidFill>
                  <a:srgbClr val="000000"/>
                </a:solidFill>
                <a:latin typeface="Arial"/>
                <a:ea typeface="Arial"/>
                <a:cs typeface="Arial"/>
                <a:sym typeface="Arial"/>
              </a:rPr>
              <a:t> - cannot make changes to record and put message into outbox in same transaction</a:t>
            </a:r>
            <a:endParaRPr/>
          </a:p>
          <a:p>
            <a:pPr indent="-285750" lvl="1" marL="742950" rtl="0" algn="just">
              <a:lnSpc>
                <a:spcPct val="110000"/>
              </a:lnSpc>
              <a:spcBef>
                <a:spcPts val="0"/>
              </a:spcBef>
              <a:spcAft>
                <a:spcPts val="0"/>
              </a:spcAft>
              <a:buSzPts val="1800"/>
              <a:buChar char="−"/>
            </a:pPr>
            <a:r>
              <a:rPr b="0" i="0" lang="en-US" sz="1800" u="none" strike="noStrike">
                <a:solidFill>
                  <a:srgbClr val="000000"/>
                </a:solidFill>
                <a:latin typeface="Arial"/>
                <a:ea typeface="Arial"/>
                <a:cs typeface="Arial"/>
                <a:sym typeface="Arial"/>
              </a:rPr>
              <a:t>Re-writing DS module with Spring, or </a:t>
            </a:r>
            <a:r>
              <a:rPr b="0" i="0" lang="en-US" sz="1800" u="sng" strike="noStrike">
                <a:solidFill>
                  <a:srgbClr val="1155CC"/>
                </a:solidFill>
                <a:latin typeface="Arial"/>
                <a:ea typeface="Arial"/>
                <a:cs typeface="Arial"/>
                <a:sym typeface="Arial"/>
                <a:hlinkClick r:id="rId4">
                  <a:extLst>
                    <a:ext uri="{A12FA001-AC4F-418D-AE19-62706E023703}">
                      <ahyp:hlinkClr val="tx"/>
                    </a:ext>
                  </a:extLst>
                </a:hlinkClick>
              </a:rPr>
              <a:t>https://debezium.io/</a:t>
            </a:r>
            <a:r>
              <a:rPr b="0" i="0" lang="en-US" sz="1800" u="none" strike="noStrike">
                <a:solidFill>
                  <a:srgbClr val="000000"/>
                </a:solidFill>
                <a:latin typeface="Arial"/>
                <a:ea typeface="Arial"/>
                <a:cs typeface="Arial"/>
                <a:sym typeface="Arial"/>
              </a:rPr>
              <a:t> as an alternative to Outbox pattern</a:t>
            </a:r>
            <a:endParaRPr/>
          </a:p>
          <a:p>
            <a:pPr indent="0" lvl="0" marL="457200" rtl="0" algn="just">
              <a:lnSpc>
                <a:spcPct val="110000"/>
              </a:lnSpc>
              <a:spcBef>
                <a:spcPts val="0"/>
              </a:spcBef>
              <a:spcAft>
                <a:spcPts val="0"/>
              </a:spcAft>
              <a:buNone/>
            </a:pPr>
            <a:r>
              <a:t/>
            </a:r>
            <a:endParaRPr sz="2000">
              <a:solidFill>
                <a:srgbClr val="000000"/>
              </a:solidFill>
            </a:endParaRPr>
          </a:p>
          <a:p>
            <a:pPr indent="-342900" lvl="0" marL="457200" rtl="0" algn="just">
              <a:lnSpc>
                <a:spcPct val="110000"/>
              </a:lnSpc>
              <a:spcBef>
                <a:spcPts val="0"/>
              </a:spcBef>
              <a:spcAft>
                <a:spcPts val="0"/>
              </a:spcAft>
              <a:buSzPts val="1800"/>
              <a:buFont typeface="Arial"/>
              <a:buChar char="•"/>
            </a:pPr>
            <a:r>
              <a:rPr b="0" i="0" lang="en-US" sz="2000" u="none" strike="noStrike">
                <a:solidFill>
                  <a:srgbClr val="000000"/>
                </a:solidFill>
                <a:latin typeface="Arial"/>
                <a:ea typeface="Arial"/>
                <a:cs typeface="Arial"/>
                <a:sym typeface="Arial"/>
              </a:rPr>
              <a:t>Inbox pattern in case of BL and DS separation</a:t>
            </a:r>
            <a:endParaRPr/>
          </a:p>
          <a:p>
            <a:pPr indent="-285750" lvl="1" marL="742950" rtl="0" algn="just">
              <a:lnSpc>
                <a:spcPct val="110000"/>
              </a:lnSpc>
              <a:spcBef>
                <a:spcPts val="0"/>
              </a:spcBef>
              <a:spcAft>
                <a:spcPts val="0"/>
              </a:spcAft>
              <a:buSzPts val="1800"/>
              <a:buChar char="−"/>
            </a:pPr>
            <a:r>
              <a:rPr b="0" i="0" lang="en-US" sz="1800" u="none" strike="noStrike">
                <a:solidFill>
                  <a:srgbClr val="000000"/>
                </a:solidFill>
                <a:latin typeface="Arial"/>
                <a:ea typeface="Arial"/>
                <a:cs typeface="Arial"/>
                <a:sym typeface="Arial"/>
              </a:rPr>
              <a:t>Kafka exactly-once (check with Kafka documentation v. 2.4+)</a:t>
            </a:r>
            <a:endParaRPr/>
          </a:p>
          <a:p>
            <a:pPr indent="0" lvl="0" marL="457200" rtl="0" algn="just">
              <a:spcBef>
                <a:spcPts val="0"/>
              </a:spcBef>
              <a:spcAft>
                <a:spcPts val="0"/>
              </a:spcAft>
              <a:buNone/>
            </a:pPr>
            <a:r>
              <a:t/>
            </a:r>
            <a:endParaRPr sz="2000">
              <a:solidFill>
                <a:schemeClr val="dk1"/>
              </a:solidFill>
            </a:endParaRPr>
          </a:p>
          <a:p>
            <a:pPr indent="-342900" lvl="0" marL="457200" rtl="0" algn="just">
              <a:spcBef>
                <a:spcPts val="0"/>
              </a:spcBef>
              <a:spcAft>
                <a:spcPts val="0"/>
              </a:spcAft>
              <a:buSzPts val="1800"/>
              <a:buChar char="•"/>
            </a:pPr>
            <a:r>
              <a:rPr lang="en-US" sz="2000">
                <a:solidFill>
                  <a:schemeClr val="dk1"/>
                </a:solidFill>
              </a:rPr>
              <a:t>Downstream OkApi calls from the Event Consumer</a:t>
            </a:r>
            <a:endParaRPr/>
          </a:p>
          <a:p>
            <a:pPr indent="-285750" lvl="1" marL="742950" rtl="0" algn="just">
              <a:spcBef>
                <a:spcPts val="0"/>
              </a:spcBef>
              <a:spcAft>
                <a:spcPts val="0"/>
              </a:spcAft>
              <a:buSzPts val="1800"/>
              <a:buChar char="−"/>
            </a:pPr>
            <a:r>
              <a:rPr lang="en-US" sz="1800">
                <a:solidFill>
                  <a:schemeClr val="dk1"/>
                </a:solidFill>
              </a:rPr>
              <a:t>Discovery problem - how to find out OkApi URL for sending requests</a:t>
            </a:r>
            <a:endParaRPr sz="1800">
              <a:solidFill>
                <a:schemeClr val="dk1"/>
              </a:solidFill>
            </a:endParaRPr>
          </a:p>
          <a:p>
            <a:pPr indent="-285750" lvl="1" marL="742950" rtl="0" algn="just">
              <a:spcBef>
                <a:spcPts val="0"/>
              </a:spcBef>
              <a:spcAft>
                <a:spcPts val="0"/>
              </a:spcAft>
              <a:buClr>
                <a:schemeClr val="dk1"/>
              </a:buClr>
              <a:buSzPts val="1800"/>
              <a:buChar char="−"/>
            </a:pPr>
            <a:r>
              <a:rPr lang="en-US" sz="1800">
                <a:solidFill>
                  <a:schemeClr val="dk1"/>
                </a:solidFill>
              </a:rPr>
              <a:t>Permission problem - how to grant permission to send requests</a:t>
            </a:r>
            <a:endParaRPr/>
          </a:p>
          <a:p>
            <a:pPr indent="0" lvl="0" marL="457200" rtl="0" algn="just">
              <a:lnSpc>
                <a:spcPct val="110000"/>
              </a:lnSpc>
              <a:spcBef>
                <a:spcPts val="0"/>
              </a:spcBef>
              <a:spcAft>
                <a:spcPts val="0"/>
              </a:spcAft>
              <a:buNone/>
            </a:pPr>
            <a:r>
              <a:t/>
            </a:r>
            <a:endParaRPr sz="2000">
              <a:solidFill>
                <a:srgbClr val="000000"/>
              </a:solidFill>
            </a:endParaRPr>
          </a:p>
          <a:p>
            <a:pPr indent="-342900" lvl="0" marL="457200" rtl="0" algn="just">
              <a:lnSpc>
                <a:spcPct val="110000"/>
              </a:lnSpc>
              <a:spcBef>
                <a:spcPts val="0"/>
              </a:spcBef>
              <a:spcAft>
                <a:spcPts val="0"/>
              </a:spcAft>
              <a:buSzPts val="1800"/>
              <a:buFont typeface="Arial"/>
              <a:buChar char="•"/>
            </a:pPr>
            <a:r>
              <a:rPr b="0" i="0" lang="en-US" sz="2000" u="none" strike="noStrike">
                <a:solidFill>
                  <a:srgbClr val="000000"/>
                </a:solidFill>
                <a:latin typeface="Arial"/>
                <a:ea typeface="Arial"/>
                <a:cs typeface="Arial"/>
                <a:sym typeface="Arial"/>
              </a:rPr>
              <a:t>PII / sensitive data protection</a:t>
            </a:r>
            <a:endParaRPr/>
          </a:p>
          <a:p>
            <a:pPr indent="-285750" lvl="1" marL="742950" rtl="0" algn="just">
              <a:spcBef>
                <a:spcPts val="0"/>
              </a:spcBef>
              <a:spcAft>
                <a:spcPts val="0"/>
              </a:spcAft>
              <a:buSzPts val="1800"/>
              <a:buChar char="−"/>
            </a:pPr>
            <a:r>
              <a:rPr lang="en-US" sz="1800">
                <a:solidFill>
                  <a:schemeClr val="dk1"/>
                </a:solidFill>
                <a:extLst>
                  <a:ext uri="http://customooxmlschemas.google.com/">
                    <go:slidesCustomData xmlns:go="http://customooxmlschemas.google.com/" textRoundtripDataId="8"/>
                  </a:ext>
                </a:extLst>
              </a:rPr>
              <a:t>Kafka authN/Z allowing to address unauthorized access to the data in general</a:t>
            </a:r>
            <a:endParaRPr sz="1800">
              <a:solidFill>
                <a:srgbClr val="000000"/>
              </a:solidFill>
            </a:endParaRPr>
          </a:p>
          <a:p>
            <a:pPr indent="-285750" lvl="1" marL="742950" rtl="0" algn="just">
              <a:lnSpc>
                <a:spcPct val="110000"/>
              </a:lnSpc>
              <a:spcBef>
                <a:spcPts val="0"/>
              </a:spcBef>
              <a:spcAft>
                <a:spcPts val="0"/>
              </a:spcAft>
              <a:buSzPts val="1800"/>
              <a:buChar char="−"/>
            </a:pPr>
            <a:r>
              <a:rPr b="0" i="0" lang="en-US" sz="1800" u="none" strike="noStrike">
                <a:solidFill>
                  <a:srgbClr val="000000"/>
                </a:solidFill>
                <a:latin typeface="Arial"/>
                <a:ea typeface="Arial"/>
                <a:cs typeface="Arial"/>
                <a:sym typeface="Arial"/>
              </a:rPr>
              <a:t>Filtering out of PII / sensitive data (similar to filtering while logging)</a:t>
            </a:r>
            <a:endParaRPr/>
          </a:p>
          <a:p>
            <a:pPr indent="0" lvl="0" marL="457200" rtl="0" algn="just">
              <a:lnSpc>
                <a:spcPct val="110000"/>
              </a:lnSpc>
              <a:spcBef>
                <a:spcPts val="0"/>
              </a:spcBef>
              <a:spcAft>
                <a:spcPts val="0"/>
              </a:spcAft>
              <a:buNone/>
            </a:pPr>
            <a:r>
              <a:t/>
            </a:r>
            <a:endParaRPr sz="2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fdb6b93066_0_2"/>
          <p:cNvSpPr txBox="1"/>
          <p:nvPr>
            <p:ph type="title"/>
          </p:nvPr>
        </p:nvSpPr>
        <p:spPr>
          <a:xfrm>
            <a:off x="838200" y="473336"/>
            <a:ext cx="10515600" cy="102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Challenges</a:t>
            </a:r>
            <a:endParaRPr/>
          </a:p>
        </p:txBody>
      </p:sp>
      <p:sp>
        <p:nvSpPr>
          <p:cNvPr id="229" name="Google Shape;229;gfdb6b93066_0_2"/>
          <p:cNvSpPr txBox="1"/>
          <p:nvPr>
            <p:ph idx="1" type="body"/>
          </p:nvPr>
        </p:nvSpPr>
        <p:spPr>
          <a:xfrm>
            <a:off x="838200" y="1631981"/>
            <a:ext cx="10515600" cy="4351200"/>
          </a:xfrm>
          <a:prstGeom prst="rect">
            <a:avLst/>
          </a:prstGeom>
        </p:spPr>
        <p:txBody>
          <a:bodyPr anchorCtr="0" anchor="t" bIns="45700" lIns="91425" spcFirstLastPara="1" rIns="91425" wrap="square" tIns="45700">
            <a:noAutofit/>
          </a:bodyPr>
          <a:lstStyle/>
          <a:p>
            <a:pPr indent="-342900" lvl="0" marL="457200" rtl="0" algn="just">
              <a:spcBef>
                <a:spcPts val="0"/>
              </a:spcBef>
              <a:spcAft>
                <a:spcPts val="0"/>
              </a:spcAft>
              <a:buSzPts val="1800"/>
              <a:buChar char="•"/>
            </a:pPr>
            <a:r>
              <a:rPr lang="en-US" sz="2000">
                <a:solidFill>
                  <a:schemeClr val="dk1"/>
                </a:solidFill>
              </a:rPr>
              <a:t>Resource consumption with full body</a:t>
            </a:r>
            <a:endParaRPr/>
          </a:p>
          <a:p>
            <a:pPr indent="-285750" lvl="1" marL="742950" rtl="0" algn="just">
              <a:spcBef>
                <a:spcPts val="0"/>
              </a:spcBef>
              <a:spcAft>
                <a:spcPts val="0"/>
              </a:spcAft>
              <a:buSzPts val="1800"/>
              <a:buChar char="−"/>
            </a:pPr>
            <a:r>
              <a:rPr lang="en-US" sz="1800">
                <a:solidFill>
                  <a:schemeClr val="dk1"/>
                </a:solidFill>
              </a:rPr>
              <a:t>Full body - minimum of OkAPI usage</a:t>
            </a:r>
            <a:endParaRPr/>
          </a:p>
          <a:p>
            <a:pPr indent="-285750" lvl="1" marL="742950" rtl="0" algn="just">
              <a:spcBef>
                <a:spcPts val="0"/>
              </a:spcBef>
              <a:spcAft>
                <a:spcPts val="0"/>
              </a:spcAft>
              <a:buSzPts val="1800"/>
              <a:buChar char="−"/>
            </a:pPr>
            <a:r>
              <a:rPr lang="en-US" sz="1800">
                <a:solidFill>
                  <a:schemeClr val="dk1"/>
                </a:solidFill>
              </a:rPr>
              <a:t>Only dif for updates? Binary format for Kafka messages</a:t>
            </a:r>
            <a:endParaRPr/>
          </a:p>
          <a:p>
            <a:pPr indent="0" lvl="0" marL="457200" rtl="0" algn="just">
              <a:spcBef>
                <a:spcPts val="0"/>
              </a:spcBef>
              <a:spcAft>
                <a:spcPts val="0"/>
              </a:spcAft>
              <a:buNone/>
            </a:pPr>
            <a:r>
              <a:t/>
            </a:r>
            <a:endParaRPr sz="2000">
              <a:solidFill>
                <a:schemeClr val="dk1"/>
              </a:solidFill>
            </a:endParaRPr>
          </a:p>
          <a:p>
            <a:pPr indent="-342900" lvl="0" marL="457200" rtl="0" algn="just">
              <a:spcBef>
                <a:spcPts val="0"/>
              </a:spcBef>
              <a:spcAft>
                <a:spcPts val="0"/>
              </a:spcAft>
              <a:buSzPts val="1800"/>
              <a:buChar char="•"/>
            </a:pPr>
            <a:r>
              <a:rPr lang="en-US" sz="2000">
                <a:solidFill>
                  <a:schemeClr val="dk1"/>
                </a:solidFill>
              </a:rPr>
              <a:t>Version compatibilities</a:t>
            </a:r>
            <a:endParaRPr/>
          </a:p>
          <a:p>
            <a:pPr indent="-330200" lvl="1" marL="800100" rtl="0" algn="just">
              <a:spcBef>
                <a:spcPts val="0"/>
              </a:spcBef>
              <a:spcAft>
                <a:spcPts val="0"/>
              </a:spcAft>
              <a:buSzPts val="1600"/>
              <a:buChar char="−"/>
            </a:pPr>
            <a:r>
              <a:rPr lang="en-US" sz="1800">
                <a:solidFill>
                  <a:schemeClr val="dk1"/>
                </a:solidFill>
                <a:extLst>
                  <a:ext uri="http://customooxmlschemas.google.com/">
                    <go:slidesCustomData xmlns:go="http://customooxmlschemas.google.com/" textRoundtripDataId="9"/>
                  </a:ext>
                </a:extLst>
              </a:rPr>
              <a:t>Versioning should be included into event schema</a:t>
            </a:r>
            <a:endParaRPr sz="1800">
              <a:solidFill>
                <a:schemeClr val="dk1"/>
              </a:solidFill>
            </a:endParaRPr>
          </a:p>
          <a:p>
            <a:pPr indent="-342900" lvl="1" marL="800100" rtl="0" algn="just">
              <a:spcBef>
                <a:spcPts val="0"/>
              </a:spcBef>
              <a:spcAft>
                <a:spcPts val="0"/>
              </a:spcAft>
              <a:buClr>
                <a:schemeClr val="dk1"/>
              </a:buClr>
              <a:buSzPts val="1800"/>
              <a:buChar char="−"/>
            </a:pPr>
            <a:r>
              <a:rPr lang="en-US" sz="1800">
                <a:solidFill>
                  <a:schemeClr val="dk1"/>
                </a:solidFill>
              </a:rPr>
              <a:t>Both the record representation schema and the message schema can / should be versioned</a:t>
            </a:r>
            <a:endParaRPr sz="18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1340ab7fdb3_0_0"/>
          <p:cNvSpPr txBox="1"/>
          <p:nvPr>
            <p:ph type="title"/>
          </p:nvPr>
        </p:nvSpPr>
        <p:spPr>
          <a:xfrm>
            <a:off x="838200" y="473336"/>
            <a:ext cx="10515600" cy="1023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2"/>
              </a:buClr>
              <a:buSzPts val="3200"/>
              <a:buFont typeface="Arial"/>
              <a:buNone/>
            </a:pPr>
            <a:r>
              <a:rPr lang="en-US"/>
              <a:t>Links and further information</a:t>
            </a:r>
            <a:endParaRPr/>
          </a:p>
        </p:txBody>
      </p:sp>
      <p:sp>
        <p:nvSpPr>
          <p:cNvPr id="235" name="Google Shape;235;g1340ab7fdb3_0_0"/>
          <p:cNvSpPr txBox="1"/>
          <p:nvPr>
            <p:ph idx="1" type="body"/>
          </p:nvPr>
        </p:nvSpPr>
        <p:spPr>
          <a:xfrm>
            <a:off x="838200" y="1631981"/>
            <a:ext cx="10515600" cy="4351200"/>
          </a:xfrm>
          <a:prstGeom prst="rect">
            <a:avLst/>
          </a:prstGeom>
          <a:noFill/>
          <a:ln>
            <a:noFill/>
          </a:ln>
        </p:spPr>
        <p:txBody>
          <a:bodyPr anchorCtr="0" anchor="t" bIns="45700" lIns="91425" spcFirstLastPara="1" rIns="91425" wrap="square" tIns="45700">
            <a:noAutofit/>
          </a:bodyPr>
          <a:lstStyle/>
          <a:p>
            <a:pPr indent="-406400" lvl="0" marL="457200" rtl="0" algn="l">
              <a:lnSpc>
                <a:spcPct val="110000"/>
              </a:lnSpc>
              <a:spcBef>
                <a:spcPts val="900"/>
              </a:spcBef>
              <a:spcAft>
                <a:spcPts val="0"/>
              </a:spcAft>
              <a:buSzPts val="2800"/>
              <a:buChar char="•"/>
            </a:pPr>
            <a:r>
              <a:rPr lang="en-US" u="sng">
                <a:solidFill>
                  <a:schemeClr val="hlink"/>
                </a:solidFill>
                <a:hlinkClick r:id="rId3"/>
              </a:rPr>
              <a:t>Confluence space</a:t>
            </a:r>
            <a:endParaRPr/>
          </a:p>
          <a:p>
            <a:pPr indent="-406400" lvl="0" marL="457200" rtl="0" algn="l">
              <a:lnSpc>
                <a:spcPct val="110000"/>
              </a:lnSpc>
              <a:spcBef>
                <a:spcPts val="900"/>
              </a:spcBef>
              <a:spcAft>
                <a:spcPts val="0"/>
              </a:spcAft>
              <a:buSzPts val="2800"/>
              <a:buChar char="•"/>
            </a:pPr>
            <a:r>
              <a:rPr lang="en-US" u="sng">
                <a:solidFill>
                  <a:schemeClr val="hlink"/>
                </a:solidFill>
                <a:hlinkClick r:id="rId4"/>
              </a:rPr>
              <a:t>Google Drive</a:t>
            </a:r>
            <a:endParaRPr/>
          </a:p>
          <a:p>
            <a:pPr indent="-406400" lvl="0" marL="457200" rtl="0" algn="l">
              <a:lnSpc>
                <a:spcPct val="110000"/>
              </a:lnSpc>
              <a:spcBef>
                <a:spcPts val="900"/>
              </a:spcBef>
              <a:spcAft>
                <a:spcPts val="0"/>
              </a:spcAft>
              <a:buSzPts val="2800"/>
              <a:buChar char="•"/>
            </a:pPr>
            <a:r>
              <a:rPr lang="en-US"/>
              <a:t>Documents</a:t>
            </a:r>
            <a:endParaRPr/>
          </a:p>
          <a:p>
            <a:pPr indent="-381000" lvl="1" marL="914400" rtl="0" algn="l">
              <a:lnSpc>
                <a:spcPct val="110000"/>
              </a:lnSpc>
              <a:spcBef>
                <a:spcPts val="900"/>
              </a:spcBef>
              <a:spcAft>
                <a:spcPts val="0"/>
              </a:spcAft>
              <a:buSzPts val="2400"/>
              <a:buChar char="−"/>
            </a:pPr>
            <a:r>
              <a:rPr lang="en-US" u="sng">
                <a:solidFill>
                  <a:schemeClr val="hlink"/>
                </a:solidFill>
                <a:hlinkClick r:id="rId5"/>
              </a:rPr>
              <a:t>Use cases</a:t>
            </a:r>
            <a:endParaRPr/>
          </a:p>
          <a:p>
            <a:pPr indent="-381000" lvl="1" marL="914400" rtl="0" algn="l">
              <a:lnSpc>
                <a:spcPct val="110000"/>
              </a:lnSpc>
              <a:spcBef>
                <a:spcPts val="900"/>
              </a:spcBef>
              <a:spcAft>
                <a:spcPts val="0"/>
              </a:spcAft>
              <a:buSzPts val="2400"/>
              <a:buChar char="−"/>
            </a:pPr>
            <a:r>
              <a:rPr lang="en-US" u="sng">
                <a:solidFill>
                  <a:schemeClr val="hlink"/>
                </a:solidFill>
                <a:hlinkClick r:id="rId6"/>
              </a:rPr>
              <a:t>Proposed solution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13421fa252a_0_15"/>
          <p:cNvSpPr txBox="1"/>
          <p:nvPr>
            <p:ph type="ctrTitle"/>
          </p:nvPr>
        </p:nvSpPr>
        <p:spPr>
          <a:xfrm>
            <a:off x="914400" y="2375031"/>
            <a:ext cx="10363200" cy="647400"/>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SzPts val="4000"/>
              <a:buNone/>
            </a:pPr>
            <a:r>
              <a:rPr lang="en-US"/>
              <a:t>What questions &amp; feedback do you have?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13421fa252a_0_10"/>
          <p:cNvSpPr txBox="1"/>
          <p:nvPr>
            <p:ph type="title"/>
          </p:nvPr>
        </p:nvSpPr>
        <p:spPr>
          <a:xfrm>
            <a:off x="838200" y="473336"/>
            <a:ext cx="10515600" cy="1023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800"/>
              <a:buNone/>
            </a:pPr>
            <a:r>
              <a:rPr lang="en-US"/>
              <a:t>Appendix - </a:t>
            </a:r>
            <a:r>
              <a:rPr lang="en-US"/>
              <a:t>Solvable use cases</a:t>
            </a:r>
            <a:endParaRPr/>
          </a:p>
        </p:txBody>
      </p:sp>
      <p:graphicFrame>
        <p:nvGraphicFramePr>
          <p:cNvPr id="246" name="Google Shape;246;g13421fa252a_0_10"/>
          <p:cNvGraphicFramePr/>
          <p:nvPr/>
        </p:nvGraphicFramePr>
        <p:xfrm>
          <a:off x="838200" y="1496925"/>
          <a:ext cx="3000000" cy="3000000"/>
        </p:xfrm>
        <a:graphic>
          <a:graphicData uri="http://schemas.openxmlformats.org/drawingml/2006/table">
            <a:tbl>
              <a:tblPr>
                <a:noFill/>
                <a:tableStyleId>{F48B3F20-C6F9-4805-82F5-402866FA2F27}</a:tableStyleId>
              </a:tblPr>
              <a:tblGrid>
                <a:gridCol w="3654400"/>
                <a:gridCol w="3139200"/>
                <a:gridCol w="3493400"/>
              </a:tblGrid>
              <a:tr h="20320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rgbClr val="172B4D"/>
                          </a:solidFill>
                        </a:rPr>
                        <a:t>Use case</a:t>
                      </a:r>
                      <a:endParaRPr b="1" sz="1600" u="none" cap="none" strike="noStrike">
                        <a:solidFill>
                          <a:srgbClr val="172B4D"/>
                        </a:solidFill>
                      </a:endParaRPr>
                    </a:p>
                  </a:txBody>
                  <a:tcPr marT="91425" marB="91425" marR="91425" marL="91425">
                    <a:solidFill>
                      <a:srgbClr val="EFEFE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Category</a:t>
                      </a:r>
                      <a:endParaRPr b="1" sz="1600" u="none" cap="none" strike="noStrike"/>
                    </a:p>
                  </a:txBody>
                  <a:tcPr marT="91425" marB="91425" marR="91425" marL="91425">
                    <a:solidFill>
                      <a:srgbClr val="EFEFE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Source of truth</a:t>
                      </a:r>
                      <a:endParaRPr b="1" sz="1600" u="none" cap="none" strike="noStrike"/>
                    </a:p>
                  </a:txBody>
                  <a:tcPr marT="91425" marB="91425" marR="91425" marL="91425">
                    <a:solidFill>
                      <a:srgbClr val="EFEFEF"/>
                    </a:solidFill>
                  </a:tcPr>
                </a:tc>
              </a:tr>
              <a:tr h="2032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172B4D"/>
                          </a:solidFill>
                        </a:rPr>
                        <a:t>When an instructor on a course is linked to a FOLIO user, and the instructor's name changes, </a:t>
                      </a:r>
                      <a:r>
                        <a:rPr b="1" lang="en-US" sz="1600" u="none" cap="none" strike="noStrike">
                          <a:solidFill>
                            <a:srgbClr val="172B4D"/>
                          </a:solidFill>
                        </a:rPr>
                        <a:t>Users</a:t>
                      </a:r>
                      <a:r>
                        <a:rPr lang="en-US" sz="1600" u="none" cap="none" strike="noStrike">
                          <a:solidFill>
                            <a:srgbClr val="172B4D"/>
                          </a:solidFill>
                        </a:rPr>
                        <a:t> should update the name in </a:t>
                      </a:r>
                      <a:r>
                        <a:rPr b="1" lang="en-US" sz="1600" u="none" cap="none" strike="noStrike">
                          <a:solidFill>
                            <a:srgbClr val="172B4D"/>
                          </a:solidFill>
                        </a:rPr>
                        <a:t>Courses</a:t>
                      </a:r>
                      <a:r>
                        <a:rPr lang="en-US" sz="1600" u="none" cap="none" strike="noStrike">
                          <a:solidFill>
                            <a:srgbClr val="172B4D"/>
                          </a:solidFill>
                        </a:rPr>
                        <a:t>.</a:t>
                      </a:r>
                      <a:endParaRPr sz="16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a - Copies of data to be updated</a:t>
                      </a:r>
                      <a:endParaRPr sz="16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172B4D"/>
                          </a:solidFill>
                        </a:rPr>
                        <a:t>Users is the source of truth for the instructor name, if the instructor was added from Users.</a:t>
                      </a:r>
                      <a:endParaRPr sz="16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rgbClr val="172B4D"/>
                          </a:solidFill>
                        </a:rPr>
                        <a:t>Courses</a:t>
                      </a:r>
                      <a:r>
                        <a:rPr lang="en-US" sz="1600" u="none" cap="none" strike="noStrike">
                          <a:solidFill>
                            <a:srgbClr val="172B4D"/>
                          </a:solidFill>
                        </a:rPr>
                        <a:t> should be able to edit the temporary location and temporary loan type, and listen to changes in </a:t>
                      </a:r>
                      <a:r>
                        <a:rPr b="1" lang="en-US" sz="1600" u="none" cap="none" strike="noStrike">
                          <a:solidFill>
                            <a:srgbClr val="172B4D"/>
                          </a:solidFill>
                        </a:rPr>
                        <a:t>Inventory.</a:t>
                      </a:r>
                      <a:endParaRPr b="1" sz="16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n-US" sz="1600" u="none" cap="none" strike="noStrike">
                          <a:solidFill>
                            <a:schemeClr val="dk1"/>
                          </a:solidFill>
                        </a:rPr>
                        <a:t>a - Copies of data to be updated</a:t>
                      </a:r>
                      <a:endParaRPr sz="16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172B4D"/>
                          </a:solidFill>
                        </a:rPr>
                        <a:t>Inventory (source of truth for item information.)</a:t>
                      </a:r>
                      <a:endParaRPr sz="1600" u="none" cap="none" strike="noStrike">
                        <a:solidFill>
                          <a:srgbClr val="172B4D"/>
                        </a:solidFill>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172B4D"/>
                          </a:solidFill>
                        </a:rPr>
                        <a:t>Courses (able to push updates on temporary location and temporary loan type back to Inventory, and have Inventory accept them.)</a:t>
                      </a:r>
                      <a:endParaRPr sz="16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172B4D"/>
                          </a:solidFill>
                        </a:rPr>
                        <a:t>When changing the requester’s user data (names, barcode) in </a:t>
                      </a:r>
                      <a:r>
                        <a:rPr b="1" lang="en-US" sz="1600" u="none" cap="none" strike="noStrike">
                          <a:solidFill>
                            <a:srgbClr val="172B4D"/>
                          </a:solidFill>
                        </a:rPr>
                        <a:t>Users</a:t>
                      </a:r>
                      <a:r>
                        <a:rPr lang="en-US" sz="1600" u="none" cap="none" strike="noStrike">
                          <a:solidFill>
                            <a:srgbClr val="172B4D"/>
                          </a:solidFill>
                        </a:rPr>
                        <a:t>, it should update the requester data on </a:t>
                      </a:r>
                      <a:r>
                        <a:rPr b="1" lang="en-US" sz="1600" u="none" cap="none" strike="noStrike">
                          <a:solidFill>
                            <a:srgbClr val="172B4D"/>
                          </a:solidFill>
                        </a:rPr>
                        <a:t>Requests</a:t>
                      </a:r>
                      <a:r>
                        <a:rPr lang="en-US" sz="1600" u="none" cap="none" strike="noStrike">
                          <a:solidFill>
                            <a:srgbClr val="172B4D"/>
                          </a:solidFill>
                        </a:rPr>
                        <a:t>.</a:t>
                      </a:r>
                      <a:endParaRPr sz="16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n-US" sz="1600" u="none" cap="none" strike="noStrike">
                          <a:solidFill>
                            <a:schemeClr val="dk1"/>
                          </a:solidFill>
                        </a:rPr>
                        <a:t>a - Copies of data to be updated</a:t>
                      </a:r>
                      <a:endParaRPr sz="16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Users</a:t>
                      </a:r>
                      <a:endParaRPr sz="1600" u="none" cap="none" strike="noStrike"/>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1340ab7fdb3_0_8"/>
          <p:cNvSpPr txBox="1"/>
          <p:nvPr>
            <p:ph type="title"/>
          </p:nvPr>
        </p:nvSpPr>
        <p:spPr>
          <a:xfrm>
            <a:off x="838200" y="473336"/>
            <a:ext cx="10515600" cy="1023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2"/>
              </a:buClr>
              <a:buSzPts val="3200"/>
              <a:buFont typeface="Arial"/>
              <a:buNone/>
            </a:pPr>
            <a:r>
              <a:rPr lang="en-US"/>
              <a:t>Background</a:t>
            </a:r>
            <a:endParaRPr/>
          </a:p>
        </p:txBody>
      </p:sp>
      <p:sp>
        <p:nvSpPr>
          <p:cNvPr id="130" name="Google Shape;130;g1340ab7fdb3_0_8"/>
          <p:cNvSpPr txBox="1"/>
          <p:nvPr>
            <p:ph idx="1" type="body"/>
          </p:nvPr>
        </p:nvSpPr>
        <p:spPr>
          <a:xfrm>
            <a:off x="838200" y="1143900"/>
            <a:ext cx="10515600" cy="5185200"/>
          </a:xfrm>
          <a:prstGeom prst="rect">
            <a:avLst/>
          </a:prstGeom>
          <a:noFill/>
          <a:ln>
            <a:noFill/>
          </a:ln>
        </p:spPr>
        <p:txBody>
          <a:bodyPr anchorCtr="0" anchor="t" bIns="45700" lIns="91425" spcFirstLastPara="1" rIns="91425" wrap="square" tIns="45700">
            <a:noAutofit/>
          </a:bodyPr>
          <a:lstStyle/>
          <a:p>
            <a:pPr indent="-285750" lvl="0" marL="285750" rtl="0" algn="just">
              <a:lnSpc>
                <a:spcPct val="115000"/>
              </a:lnSpc>
              <a:spcBef>
                <a:spcPts val="0"/>
              </a:spcBef>
              <a:spcAft>
                <a:spcPts val="0"/>
              </a:spcAft>
              <a:buSzPts val="2800"/>
              <a:buChar char="•"/>
            </a:pPr>
            <a:r>
              <a:rPr lang="en-US"/>
              <a:t>Data synchronization or consistency refers to whether the same data kept at different places matches or not</a:t>
            </a:r>
            <a:endParaRPr/>
          </a:p>
          <a:p>
            <a:pPr indent="-285750" lvl="0" marL="285750" rtl="0" algn="l">
              <a:lnSpc>
                <a:spcPct val="110000"/>
              </a:lnSpc>
              <a:spcBef>
                <a:spcPts val="0"/>
              </a:spcBef>
              <a:spcAft>
                <a:spcPts val="0"/>
              </a:spcAft>
              <a:buClr>
                <a:schemeClr val="dk2"/>
              </a:buClr>
              <a:buSzPts val="2800"/>
              <a:buChar char="•"/>
            </a:pPr>
            <a:r>
              <a:rPr lang="en-US"/>
              <a:t>Data sync issues raised in App Interaction SIG</a:t>
            </a:r>
            <a:endParaRPr/>
          </a:p>
          <a:p>
            <a:pPr indent="-406400" lvl="1" marL="914400" rtl="0" algn="l">
              <a:lnSpc>
                <a:spcPct val="110000"/>
              </a:lnSpc>
              <a:spcBef>
                <a:spcPts val="0"/>
              </a:spcBef>
              <a:spcAft>
                <a:spcPts val="0"/>
              </a:spcAft>
              <a:buClr>
                <a:schemeClr val="dk2"/>
              </a:buClr>
              <a:buSzPts val="2800"/>
              <a:buChar char="−"/>
            </a:pPr>
            <a:r>
              <a:rPr i="1" lang="en-US"/>
              <a:t>“Maintain relationship between apps when holdings/items are moved” (</a:t>
            </a:r>
            <a:r>
              <a:rPr i="1" lang="en-US" u="sng">
                <a:solidFill>
                  <a:schemeClr val="hlink"/>
                </a:solidFill>
                <a:hlinkClick r:id="rId3"/>
              </a:rPr>
              <a:t>UXPROD-1647</a:t>
            </a:r>
            <a:r>
              <a:rPr i="1" lang="en-US"/>
              <a:t>)</a:t>
            </a:r>
            <a:endParaRPr/>
          </a:p>
          <a:p>
            <a:pPr indent="-285750" lvl="0" marL="285750" rtl="0" algn="l">
              <a:lnSpc>
                <a:spcPct val="110000"/>
              </a:lnSpc>
              <a:spcBef>
                <a:spcPts val="900"/>
              </a:spcBef>
              <a:spcAft>
                <a:spcPts val="0"/>
              </a:spcAft>
              <a:buClr>
                <a:schemeClr val="dk2"/>
              </a:buClr>
              <a:buSzPts val="2800"/>
              <a:buChar char="•"/>
            </a:pPr>
            <a:r>
              <a:rPr lang="en-US" u="sng">
                <a:solidFill>
                  <a:schemeClr val="hlink"/>
                </a:solidFill>
                <a:hlinkClick r:id="rId4"/>
              </a:rPr>
              <a:t>Collection of use cases across apps (Wiki)  </a:t>
            </a:r>
            <a:endParaRPr/>
          </a:p>
          <a:p>
            <a:pPr indent="-285750" lvl="0" marL="285750" rtl="0" algn="l">
              <a:lnSpc>
                <a:spcPct val="110000"/>
              </a:lnSpc>
              <a:spcBef>
                <a:spcPts val="900"/>
              </a:spcBef>
              <a:spcAft>
                <a:spcPts val="0"/>
              </a:spcAft>
              <a:buClr>
                <a:schemeClr val="dk2"/>
              </a:buClr>
              <a:buSzPts val="2800"/>
              <a:buChar char="•"/>
            </a:pPr>
            <a:r>
              <a:rPr lang="en-US"/>
              <a:t>Analysis of expected behavior in AI SIG</a:t>
            </a:r>
            <a:endParaRPr/>
          </a:p>
          <a:p>
            <a:pPr indent="-285750" lvl="0" marL="285750" rtl="0" algn="l">
              <a:lnSpc>
                <a:spcPct val="110000"/>
              </a:lnSpc>
              <a:spcBef>
                <a:spcPts val="900"/>
              </a:spcBef>
              <a:spcAft>
                <a:spcPts val="0"/>
              </a:spcAft>
              <a:buClr>
                <a:schemeClr val="dk2"/>
              </a:buClr>
              <a:buSzPts val="2800"/>
              <a:buChar char="•"/>
            </a:pPr>
            <a:r>
              <a:rPr lang="en-US"/>
              <a:t>Task by TC: Form working group</a:t>
            </a:r>
            <a:endParaRPr/>
          </a:p>
          <a:p>
            <a:pPr indent="-285750" lvl="0" marL="285750" rtl="0" algn="l">
              <a:lnSpc>
                <a:spcPct val="110000"/>
              </a:lnSpc>
              <a:spcBef>
                <a:spcPts val="900"/>
              </a:spcBef>
              <a:spcAft>
                <a:spcPts val="0"/>
              </a:spcAft>
              <a:buClr>
                <a:schemeClr val="dk2"/>
              </a:buClr>
              <a:buSzPts val="2800"/>
              <a:buChar char="•"/>
            </a:pPr>
            <a:r>
              <a:rPr lang="en-US"/>
              <a:t>Goal: find solution / pattern that would work for majority of use cases</a:t>
            </a:r>
            <a:endParaRPr/>
          </a:p>
          <a:p>
            <a:pPr indent="0" lvl="0" marL="0" rtl="0" algn="l">
              <a:lnSpc>
                <a:spcPct val="110000"/>
              </a:lnSpc>
              <a:spcBef>
                <a:spcPts val="900"/>
              </a:spcBef>
              <a:spcAft>
                <a:spcPts val="0"/>
              </a:spcAft>
              <a:buSzPts val="1800"/>
              <a:buNone/>
            </a:pPr>
            <a:r>
              <a:t/>
            </a:r>
            <a:endParaRPr/>
          </a:p>
          <a:p>
            <a:pPr indent="-50800" lvl="0" marL="228600" rtl="0" algn="l">
              <a:lnSpc>
                <a:spcPct val="110000"/>
              </a:lnSpc>
              <a:spcBef>
                <a:spcPts val="900"/>
              </a:spcBef>
              <a:spcAft>
                <a:spcPts val="0"/>
              </a:spcAft>
              <a:buClr>
                <a:schemeClr val="dk2"/>
              </a:buClr>
              <a:buSzPts val="2800"/>
              <a:buNone/>
            </a:pPr>
            <a:r>
              <a:t/>
            </a:r>
            <a:endParaRPr/>
          </a:p>
          <a:p>
            <a:pPr indent="-50800" lvl="0" marL="228600" rtl="0" algn="l">
              <a:lnSpc>
                <a:spcPct val="110000"/>
              </a:lnSpc>
              <a:spcBef>
                <a:spcPts val="900"/>
              </a:spcBef>
              <a:spcAft>
                <a:spcPts val="0"/>
              </a:spcAft>
              <a:buClr>
                <a:schemeClr val="dk2"/>
              </a:buClr>
              <a:buSzPts val="2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13421fa252a_1_11"/>
          <p:cNvSpPr txBox="1"/>
          <p:nvPr>
            <p:ph type="title"/>
          </p:nvPr>
        </p:nvSpPr>
        <p:spPr>
          <a:xfrm>
            <a:off x="838200" y="473336"/>
            <a:ext cx="10515600" cy="1023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dk1"/>
              </a:buClr>
              <a:buSzPts val="1100"/>
              <a:buFont typeface="Arial"/>
              <a:buNone/>
            </a:pPr>
            <a:r>
              <a:rPr lang="en-US"/>
              <a:t>Appendix - </a:t>
            </a:r>
            <a:r>
              <a:rPr lang="en-US"/>
              <a:t>Solvable use cases</a:t>
            </a:r>
            <a:endParaRPr/>
          </a:p>
        </p:txBody>
      </p:sp>
      <p:graphicFrame>
        <p:nvGraphicFramePr>
          <p:cNvPr id="252" name="Google Shape;252;g13421fa252a_1_11"/>
          <p:cNvGraphicFramePr/>
          <p:nvPr/>
        </p:nvGraphicFramePr>
        <p:xfrm>
          <a:off x="838200" y="1496925"/>
          <a:ext cx="3000000" cy="3000000"/>
        </p:xfrm>
        <a:graphic>
          <a:graphicData uri="http://schemas.openxmlformats.org/drawingml/2006/table">
            <a:tbl>
              <a:tblPr>
                <a:noFill/>
                <a:tableStyleId>{F48B3F20-C6F9-4805-82F5-402866FA2F27}</a:tableStyleId>
              </a:tblPr>
              <a:tblGrid>
                <a:gridCol w="4052325"/>
                <a:gridCol w="3759100"/>
                <a:gridCol w="2475575"/>
              </a:tblGrid>
              <a:tr h="215900">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solidFill>
                            <a:srgbClr val="172B4D"/>
                          </a:solidFill>
                        </a:rPr>
                        <a:t>Use case</a:t>
                      </a:r>
                      <a:endParaRPr b="1" sz="1700" u="none" cap="none" strike="noStrike">
                        <a:solidFill>
                          <a:srgbClr val="172B4D"/>
                        </a:solidFill>
                      </a:endParaRPr>
                    </a:p>
                  </a:txBody>
                  <a:tcPr marT="91425" marB="91425" marR="91425" marL="91425">
                    <a:lnB cap="flat" cmpd="sng" w="9525">
                      <a:solidFill>
                        <a:srgbClr val="9E9E9E"/>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t>Category</a:t>
                      </a:r>
                      <a:endParaRPr b="1" sz="1700" u="none" cap="none" strike="noStrike"/>
                    </a:p>
                  </a:txBody>
                  <a:tcPr marT="91425" marB="91425" marR="91425" marL="91425">
                    <a:lnB cap="flat" cmpd="sng" w="9525">
                      <a:solidFill>
                        <a:srgbClr val="9E9E9E"/>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t>Source of truth</a:t>
                      </a:r>
                      <a:endParaRPr b="1" sz="1700" u="none" cap="none" strike="noStrike"/>
                    </a:p>
                  </a:txBody>
                  <a:tcPr marT="91425" marB="91425" marR="91425" marL="91425">
                    <a:lnB cap="flat" cmpd="sng" w="9525">
                      <a:solidFill>
                        <a:srgbClr val="9E9E9E"/>
                      </a:solidFill>
                      <a:prstDash val="solid"/>
                      <a:round/>
                      <a:headEnd len="sm" w="sm" type="none"/>
                      <a:tailEnd len="sm" w="sm" type="none"/>
                    </a:lnB>
                    <a:solidFill>
                      <a:srgbClr val="EFEFEF"/>
                    </a:solidFill>
                  </a:tcPr>
                </a:tc>
              </a:tr>
              <a:tr h="215900">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rgbClr val="172B4D"/>
                          </a:solidFill>
                        </a:rPr>
                        <a:t>Item and instance attributes copied to </a:t>
                      </a:r>
                      <a:r>
                        <a:rPr b="1" lang="en-US" sz="1700" u="none" cap="none" strike="noStrike">
                          <a:solidFill>
                            <a:srgbClr val="172B4D"/>
                          </a:solidFill>
                        </a:rPr>
                        <a:t>Requests</a:t>
                      </a:r>
                      <a:r>
                        <a:rPr lang="en-US" sz="1700" u="none" cap="none" strike="noStrike">
                          <a:solidFill>
                            <a:srgbClr val="172B4D"/>
                          </a:solidFill>
                        </a:rPr>
                        <a:t> should be updated, when the</a:t>
                      </a:r>
                      <a:r>
                        <a:rPr b="1" lang="en-US" sz="1700" u="none" cap="none" strike="noStrike">
                          <a:solidFill>
                            <a:srgbClr val="172B4D"/>
                          </a:solidFill>
                        </a:rPr>
                        <a:t> Inventory</a:t>
                      </a:r>
                      <a:r>
                        <a:rPr lang="en-US" sz="1700" u="none" cap="none" strike="noStrike">
                          <a:solidFill>
                            <a:srgbClr val="172B4D"/>
                          </a:solidFill>
                        </a:rPr>
                        <a:t> instance, holdings, or item records are updated (if necessary).</a:t>
                      </a:r>
                      <a:endParaRPr b="1" sz="1700" u="none" cap="none" strike="noStrike">
                        <a:solidFill>
                          <a:srgbClr val="172B4D"/>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chemeClr val="dk1"/>
                          </a:solidFill>
                        </a:rPr>
                        <a:t>a - Copies of data to be updated</a:t>
                      </a:r>
                      <a:endParaRPr sz="17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Inventory</a:t>
                      </a:r>
                      <a:endParaRPr sz="1700" u="none" cap="none" strike="noStrike">
                        <a:solidFill>
                          <a:srgbClr val="172B4D"/>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rgbClr val="172B4D"/>
                          </a:solidFill>
                        </a:rPr>
                        <a:t>Maintain relationship between </a:t>
                      </a:r>
                      <a:r>
                        <a:rPr b="1" lang="en-US" sz="1700" u="none" cap="none" strike="noStrike">
                          <a:solidFill>
                            <a:srgbClr val="172B4D"/>
                          </a:solidFill>
                        </a:rPr>
                        <a:t>apps</a:t>
                      </a:r>
                      <a:r>
                        <a:rPr lang="en-US" sz="1700" u="none" cap="none" strike="noStrike">
                          <a:solidFill>
                            <a:srgbClr val="172B4D"/>
                          </a:solidFill>
                        </a:rPr>
                        <a:t> when holdings/items are moved in </a:t>
                      </a:r>
                      <a:r>
                        <a:rPr b="1" lang="en-US" sz="1700" u="none" cap="none" strike="noStrike">
                          <a:solidFill>
                            <a:srgbClr val="172B4D"/>
                          </a:solidFill>
                        </a:rPr>
                        <a:t>Inventory</a:t>
                      </a:r>
                      <a:r>
                        <a:rPr lang="en-US" sz="1700" u="none" cap="none" strike="noStrike">
                          <a:solidFill>
                            <a:srgbClr val="172B4D"/>
                          </a:solidFill>
                        </a:rPr>
                        <a:t>.</a:t>
                      </a:r>
                      <a:endParaRPr sz="1700" u="none" cap="none" strike="noStrike">
                        <a:solidFill>
                          <a:srgbClr val="172B4D"/>
                        </a:solidFill>
                      </a:endParaRPr>
                    </a:p>
                    <a:p>
                      <a:pPr indent="0" lvl="0" marL="0" marR="0" rtl="0" algn="l">
                        <a:lnSpc>
                          <a:spcPct val="100000"/>
                        </a:lnSpc>
                        <a:spcBef>
                          <a:spcPts val="0"/>
                        </a:spcBef>
                        <a:spcAft>
                          <a:spcPts val="0"/>
                        </a:spcAft>
                        <a:buClr>
                          <a:srgbClr val="000000"/>
                        </a:buClr>
                        <a:buSzPts val="1700"/>
                        <a:buFont typeface="Arial"/>
                        <a:buNone/>
                      </a:pPr>
                      <a:r>
                        <a:t/>
                      </a:r>
                      <a:endParaRPr sz="1700" u="none" cap="none" strike="noStrike">
                        <a:solidFill>
                          <a:srgbClr val="172B4D"/>
                        </a:solidFill>
                      </a:endParaRPr>
                    </a:p>
                    <a:p>
                      <a:pPr indent="0" lvl="0" marL="0" marR="0" rtl="0" algn="l">
                        <a:lnSpc>
                          <a:spcPct val="100000"/>
                        </a:lnSpc>
                        <a:spcBef>
                          <a:spcPts val="0"/>
                        </a:spcBef>
                        <a:spcAft>
                          <a:spcPts val="0"/>
                        </a:spcAft>
                        <a:buClr>
                          <a:schemeClr val="dk1"/>
                        </a:buClr>
                        <a:buSzPts val="1100"/>
                        <a:buFont typeface="Arial"/>
                        <a:buNone/>
                      </a:pPr>
                      <a:r>
                        <a:rPr lang="en-US" sz="1700" u="sng" cap="none" strike="noStrike">
                          <a:solidFill>
                            <a:schemeClr val="hlink"/>
                          </a:solidFill>
                          <a:hlinkClick r:id="rId3"/>
                        </a:rPr>
                        <a:t>UXPROD-1647</a:t>
                      </a:r>
                      <a:endParaRPr sz="1700" u="none" cap="none" strike="noStrike">
                        <a:solidFill>
                          <a:srgbClr val="172B4D"/>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chemeClr val="dk1"/>
                          </a:solidFill>
                        </a:rPr>
                        <a:t>a - Copies of data to be updated</a:t>
                      </a:r>
                      <a:endParaRPr sz="17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Inventory</a:t>
                      </a:r>
                      <a:endParaRPr sz="17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rgbClr val="172B4D"/>
                          </a:solidFill>
                        </a:rPr>
                        <a:t>Fund code should be consistent between fund record in </a:t>
                      </a:r>
                      <a:r>
                        <a:rPr b="1" lang="en-US" sz="1700" u="none" cap="none" strike="noStrike">
                          <a:solidFill>
                            <a:srgbClr val="172B4D"/>
                          </a:solidFill>
                        </a:rPr>
                        <a:t>Finances</a:t>
                      </a:r>
                      <a:r>
                        <a:rPr lang="en-US" sz="1700" u="none" cap="none" strike="noStrike">
                          <a:solidFill>
                            <a:srgbClr val="172B4D"/>
                          </a:solidFill>
                        </a:rPr>
                        <a:t> and fund code on POL in </a:t>
                      </a:r>
                      <a:r>
                        <a:rPr b="1" lang="en-US" sz="1700" u="none" cap="none" strike="noStrike">
                          <a:solidFill>
                            <a:srgbClr val="172B4D"/>
                          </a:solidFill>
                        </a:rPr>
                        <a:t>Orders</a:t>
                      </a:r>
                      <a:r>
                        <a:rPr lang="en-US" sz="1700" u="none" cap="none" strike="noStrike">
                          <a:solidFill>
                            <a:srgbClr val="172B4D"/>
                          </a:solidFill>
                        </a:rPr>
                        <a:t>.</a:t>
                      </a:r>
                      <a:endParaRPr sz="1700" u="none" cap="none" strike="noStrike">
                        <a:solidFill>
                          <a:srgbClr val="172B4D"/>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chemeClr val="dk1"/>
                          </a:solidFill>
                        </a:rPr>
                        <a:t>a - Copies of data to be updated</a:t>
                      </a:r>
                      <a:endParaRPr sz="17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Finances</a:t>
                      </a:r>
                      <a:endParaRPr sz="17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13421fa252a_1_22"/>
          <p:cNvSpPr txBox="1"/>
          <p:nvPr>
            <p:ph type="title"/>
          </p:nvPr>
        </p:nvSpPr>
        <p:spPr>
          <a:xfrm>
            <a:off x="838200" y="473336"/>
            <a:ext cx="10515600" cy="1023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dk1"/>
              </a:buClr>
              <a:buSzPts val="1100"/>
              <a:buFont typeface="Arial"/>
              <a:buNone/>
            </a:pPr>
            <a:r>
              <a:rPr lang="en-US"/>
              <a:t>Appendix - </a:t>
            </a:r>
            <a:r>
              <a:rPr lang="en-US"/>
              <a:t>Solvable use cases</a:t>
            </a:r>
            <a:endParaRPr/>
          </a:p>
        </p:txBody>
      </p:sp>
      <p:graphicFrame>
        <p:nvGraphicFramePr>
          <p:cNvPr id="258" name="Google Shape;258;g13421fa252a_1_22"/>
          <p:cNvGraphicFramePr/>
          <p:nvPr/>
        </p:nvGraphicFramePr>
        <p:xfrm>
          <a:off x="838200" y="1634000"/>
          <a:ext cx="3000000" cy="3000000"/>
        </p:xfrm>
        <a:graphic>
          <a:graphicData uri="http://schemas.openxmlformats.org/drawingml/2006/table">
            <a:tbl>
              <a:tblPr>
                <a:noFill/>
                <a:tableStyleId>{F48B3F20-C6F9-4805-82F5-402866FA2F27}</a:tableStyleId>
              </a:tblPr>
              <a:tblGrid>
                <a:gridCol w="4019275"/>
                <a:gridCol w="3450475"/>
                <a:gridCol w="2817250"/>
              </a:tblGrid>
              <a:tr h="215900">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solidFill>
                            <a:srgbClr val="172B4D"/>
                          </a:solidFill>
                        </a:rPr>
                        <a:t>Use case</a:t>
                      </a:r>
                      <a:endParaRPr b="1" sz="1700" u="none" cap="none" strike="noStrike">
                        <a:solidFill>
                          <a:srgbClr val="172B4D"/>
                        </a:solidFill>
                      </a:endParaRPr>
                    </a:p>
                  </a:txBody>
                  <a:tcPr marT="91425" marB="91425" marR="91425" marL="91425">
                    <a:lnB cap="flat" cmpd="sng" w="9525">
                      <a:solidFill>
                        <a:srgbClr val="9E9E9E"/>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t>Category</a:t>
                      </a:r>
                      <a:endParaRPr b="1" sz="1700" u="none" cap="none" strike="noStrike"/>
                    </a:p>
                  </a:txBody>
                  <a:tcPr marT="91425" marB="91425" marR="91425" marL="91425">
                    <a:lnB cap="flat" cmpd="sng" w="9525">
                      <a:solidFill>
                        <a:srgbClr val="9E9E9E"/>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t>Source of truth</a:t>
                      </a:r>
                      <a:endParaRPr b="1" sz="1700" u="none" cap="none" strike="noStrike"/>
                    </a:p>
                  </a:txBody>
                  <a:tcPr marT="91425" marB="91425" marR="91425" marL="91425">
                    <a:lnB cap="flat" cmpd="sng" w="9525">
                      <a:solidFill>
                        <a:srgbClr val="9E9E9E"/>
                      </a:solidFill>
                      <a:prstDash val="solid"/>
                      <a:round/>
                      <a:headEnd len="sm" w="sm" type="none"/>
                      <a:tailEnd len="sm" w="sm" type="none"/>
                    </a:lnB>
                    <a:solidFill>
                      <a:srgbClr val="EFEFEF"/>
                    </a:solidFill>
                  </a:tcPr>
                </a:tc>
              </a:tr>
              <a:tr h="381000">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solidFill>
                            <a:srgbClr val="172B4D"/>
                          </a:solidFill>
                        </a:rPr>
                        <a:t>Organization</a:t>
                      </a:r>
                      <a:r>
                        <a:rPr lang="en-US" sz="1700" u="none" cap="none" strike="noStrike">
                          <a:solidFill>
                            <a:srgbClr val="172B4D"/>
                          </a:solidFill>
                        </a:rPr>
                        <a:t> name updates should be synced with cached name in </a:t>
                      </a:r>
                      <a:r>
                        <a:rPr b="1" lang="en-US" sz="1700" u="none" cap="none" strike="noStrike">
                          <a:solidFill>
                            <a:srgbClr val="172B4D"/>
                          </a:solidFill>
                        </a:rPr>
                        <a:t>Agreements and Licenses.</a:t>
                      </a:r>
                      <a:endParaRPr b="1" sz="17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chemeClr val="dk1"/>
                          </a:solidFill>
                        </a:rPr>
                        <a:t>a - Copies of data to be updated</a:t>
                      </a:r>
                      <a:endParaRPr sz="17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Organizations</a:t>
                      </a:r>
                      <a:endParaRPr sz="1700" u="none" cap="none" strike="noStrike"/>
                    </a:p>
                  </a:txBody>
                  <a:tcPr marT="91425" marB="91425" marR="91425" marL="91425">
                    <a:lnT cap="flat" cmpd="sng" w="9525">
                      <a:solidFill>
                        <a:srgbClr val="9E9E9E"/>
                      </a:solidFill>
                      <a:prstDash val="solid"/>
                      <a:round/>
                      <a:headEnd len="sm" w="sm" type="none"/>
                      <a:tailEnd len="sm" w="sm" type="none"/>
                    </a:lnT>
                  </a:tcPr>
                </a:tc>
              </a:tr>
              <a:tr h="381000">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solidFill>
                            <a:srgbClr val="172B4D"/>
                          </a:solidFill>
                        </a:rPr>
                        <a:t>Organization </a:t>
                      </a:r>
                      <a:r>
                        <a:rPr lang="en-US" sz="1700" u="none" cap="none" strike="noStrike">
                          <a:solidFill>
                            <a:srgbClr val="172B4D"/>
                          </a:solidFill>
                        </a:rPr>
                        <a:t>code should be consistent between Organization record and organization code on </a:t>
                      </a:r>
                      <a:r>
                        <a:rPr b="1" lang="en-US" sz="1700" u="none" cap="none" strike="noStrike">
                          <a:solidFill>
                            <a:srgbClr val="172B4D"/>
                          </a:solidFill>
                        </a:rPr>
                        <a:t>Purchase Order</a:t>
                      </a:r>
                      <a:r>
                        <a:rPr lang="en-US" sz="1700" u="none" cap="none" strike="noStrike">
                          <a:solidFill>
                            <a:srgbClr val="172B4D"/>
                          </a:solidFill>
                        </a:rPr>
                        <a:t>.</a:t>
                      </a:r>
                      <a:endParaRPr sz="17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chemeClr val="dk1"/>
                          </a:solidFill>
                        </a:rPr>
                        <a:t>a - Copies of data to be updated</a:t>
                      </a:r>
                      <a:endParaRPr sz="17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chemeClr val="dk1"/>
                          </a:solidFill>
                        </a:rPr>
                        <a:t>Organizations</a:t>
                      </a:r>
                      <a:endParaRPr sz="1700" u="none" cap="none" strike="noStrike"/>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solidFill>
                            <a:srgbClr val="172B4D"/>
                          </a:solidFill>
                        </a:rPr>
                        <a:t>Request</a:t>
                      </a:r>
                      <a:r>
                        <a:rPr lang="en-US" sz="1700" u="none" cap="none" strike="noStrike">
                          <a:solidFill>
                            <a:srgbClr val="172B4D"/>
                          </a:solidFill>
                        </a:rPr>
                        <a:t> state and details: some modules outside of mod-circulation may need to be aware of changes in the state or details of a request to perform actions such as communicating with a 3rd-party request broker. </a:t>
                      </a:r>
                      <a:endParaRPr b="1" sz="1700" u="none" cap="none" strike="noStrike">
                        <a:solidFill>
                          <a:srgbClr val="172B4D"/>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chemeClr val="dk1"/>
                          </a:solidFill>
                        </a:rPr>
                        <a:t>e - Notify on data update</a:t>
                      </a:r>
                      <a:endParaRPr sz="17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Requests</a:t>
                      </a:r>
                      <a:endParaRPr sz="17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13421fa252a_1_56"/>
          <p:cNvSpPr txBox="1"/>
          <p:nvPr>
            <p:ph type="title"/>
          </p:nvPr>
        </p:nvSpPr>
        <p:spPr>
          <a:xfrm>
            <a:off x="838200" y="473336"/>
            <a:ext cx="10515600" cy="1023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800"/>
              <a:buNone/>
            </a:pPr>
            <a:r>
              <a:rPr lang="en-US"/>
              <a:t>Appendix - </a:t>
            </a:r>
            <a:r>
              <a:rPr lang="en-US"/>
              <a:t>Solvable use cases</a:t>
            </a:r>
            <a:endParaRPr/>
          </a:p>
        </p:txBody>
      </p:sp>
      <p:graphicFrame>
        <p:nvGraphicFramePr>
          <p:cNvPr id="264" name="Google Shape;264;g13421fa252a_1_56"/>
          <p:cNvGraphicFramePr/>
          <p:nvPr/>
        </p:nvGraphicFramePr>
        <p:xfrm>
          <a:off x="768500" y="1635000"/>
          <a:ext cx="3000000" cy="3000000"/>
        </p:xfrm>
        <a:graphic>
          <a:graphicData uri="http://schemas.openxmlformats.org/drawingml/2006/table">
            <a:tbl>
              <a:tblPr>
                <a:noFill/>
                <a:tableStyleId>{F48B3F20-C6F9-4805-82F5-402866FA2F27}</a:tableStyleId>
              </a:tblPr>
              <a:tblGrid>
                <a:gridCol w="4480750"/>
                <a:gridCol w="2924600"/>
                <a:gridCol w="2881650"/>
              </a:tblGrid>
              <a:tr h="448225">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solidFill>
                            <a:srgbClr val="172B4D"/>
                          </a:solidFill>
                        </a:rPr>
                        <a:t>Use case</a:t>
                      </a:r>
                      <a:endParaRPr b="1" sz="1700" u="none" cap="none" strike="noStrike">
                        <a:solidFill>
                          <a:srgbClr val="172B4D"/>
                        </a:solidFill>
                      </a:endParaRPr>
                    </a:p>
                  </a:txBody>
                  <a:tcPr marT="91425" marB="91425" marR="91425" marL="91425">
                    <a:lnB cap="flat" cmpd="sng" w="9525">
                      <a:solidFill>
                        <a:srgbClr val="9E9E9E"/>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t>Category</a:t>
                      </a:r>
                      <a:endParaRPr b="1" sz="1700" u="none" cap="none" strike="noStrike"/>
                    </a:p>
                  </a:txBody>
                  <a:tcPr marT="91425" marB="91425" marR="91425" marL="91425">
                    <a:lnB cap="flat" cmpd="sng" w="9525">
                      <a:solidFill>
                        <a:srgbClr val="9E9E9E"/>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t>Source of truth</a:t>
                      </a:r>
                      <a:endParaRPr b="1" sz="1700" u="none" cap="none" strike="noStrike"/>
                    </a:p>
                  </a:txBody>
                  <a:tcPr marT="91425" marB="91425" marR="91425" marL="91425">
                    <a:lnB cap="flat" cmpd="sng" w="9525">
                      <a:solidFill>
                        <a:srgbClr val="9E9E9E"/>
                      </a:solidFill>
                      <a:prstDash val="solid"/>
                      <a:round/>
                      <a:headEnd len="sm" w="sm" type="none"/>
                      <a:tailEnd len="sm" w="sm" type="none"/>
                    </a:lnB>
                    <a:solidFill>
                      <a:srgbClr val="EFEFEF"/>
                    </a:solidFill>
                  </a:tcPr>
                </a:tc>
              </a:tr>
              <a:tr h="1029800">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rgbClr val="172B4D"/>
                          </a:solidFill>
                        </a:rPr>
                        <a:t>When deleting a </a:t>
                      </a:r>
                      <a:r>
                        <a:rPr b="1" lang="en-US" sz="1700" u="none" cap="none" strike="noStrike">
                          <a:solidFill>
                            <a:srgbClr val="172B4D"/>
                          </a:solidFill>
                        </a:rPr>
                        <a:t>User</a:t>
                      </a:r>
                      <a:r>
                        <a:rPr lang="en-US" sz="1700" u="none" cap="none" strike="noStrike">
                          <a:solidFill>
                            <a:srgbClr val="172B4D"/>
                          </a:solidFill>
                        </a:rPr>
                        <a:t> record in UI, inform other </a:t>
                      </a:r>
                      <a:r>
                        <a:rPr b="1" lang="en-US" sz="1700" u="none" cap="none" strike="noStrike">
                          <a:solidFill>
                            <a:srgbClr val="172B4D"/>
                          </a:solidFill>
                        </a:rPr>
                        <a:t>apps</a:t>
                      </a:r>
                      <a:r>
                        <a:rPr lang="en-US" sz="1700" u="none" cap="none" strike="noStrike">
                          <a:solidFill>
                            <a:srgbClr val="172B4D"/>
                          </a:solidFill>
                        </a:rPr>
                        <a:t> that the user record has been deleted.</a:t>
                      </a:r>
                      <a:endParaRPr b="1" sz="1700" u="none" cap="none" strike="noStrike">
                        <a:solidFill>
                          <a:srgbClr val="172B4D"/>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chemeClr val="dk1"/>
                          </a:solidFill>
                        </a:rPr>
                        <a:t>c - Notify on deletion</a:t>
                      </a:r>
                      <a:endParaRPr sz="17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Users</a:t>
                      </a:r>
                      <a:endParaRPr sz="17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330675">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rgbClr val="172B4D"/>
                          </a:solidFill>
                        </a:rPr>
                        <a:t>When deleting an </a:t>
                      </a:r>
                      <a:r>
                        <a:rPr b="1" lang="en-US" sz="1700" u="none" cap="none" strike="noStrike">
                          <a:solidFill>
                            <a:srgbClr val="172B4D"/>
                          </a:solidFill>
                        </a:rPr>
                        <a:t>Inventory</a:t>
                      </a:r>
                      <a:r>
                        <a:rPr lang="en-US" sz="1700" u="none" cap="none" strike="noStrike">
                          <a:solidFill>
                            <a:srgbClr val="172B4D"/>
                          </a:solidFill>
                        </a:rPr>
                        <a:t> instance record in UI, inform other </a:t>
                      </a:r>
                      <a:r>
                        <a:rPr b="1" lang="en-US" sz="1700" u="none" cap="none" strike="noStrike">
                          <a:solidFill>
                            <a:srgbClr val="172B4D"/>
                          </a:solidFill>
                        </a:rPr>
                        <a:t>apps</a:t>
                      </a:r>
                      <a:r>
                        <a:rPr lang="en-US" sz="1700" u="none" cap="none" strike="noStrike">
                          <a:solidFill>
                            <a:srgbClr val="172B4D"/>
                          </a:solidFill>
                        </a:rPr>
                        <a:t> that the instance record has been deleted.</a:t>
                      </a:r>
                      <a:endParaRPr sz="1700" u="none" cap="none" strike="noStrike">
                        <a:solidFill>
                          <a:srgbClr val="172B4D"/>
                        </a:solidFill>
                      </a:endParaRPr>
                    </a:p>
                    <a:p>
                      <a:pPr indent="0" lvl="0" marL="0" marR="0" rtl="0" algn="l">
                        <a:lnSpc>
                          <a:spcPct val="100000"/>
                        </a:lnSpc>
                        <a:spcBef>
                          <a:spcPts val="0"/>
                        </a:spcBef>
                        <a:spcAft>
                          <a:spcPts val="0"/>
                        </a:spcAft>
                        <a:buClr>
                          <a:schemeClr val="dk1"/>
                        </a:buClr>
                        <a:buSzPts val="1100"/>
                        <a:buFont typeface="Arial"/>
                        <a:buNone/>
                      </a:pPr>
                      <a:r>
                        <a:rPr lang="en-US" sz="1700" u="sng" cap="none" strike="noStrike">
                          <a:solidFill>
                            <a:schemeClr val="hlink"/>
                          </a:solidFill>
                          <a:hlinkClick r:id="rId3"/>
                        </a:rPr>
                        <a:t>UXPROD-1624</a:t>
                      </a:r>
                      <a:endParaRPr sz="1700" u="none" cap="none" strike="noStrike">
                        <a:solidFill>
                          <a:srgbClr val="172B4D"/>
                        </a:solidFill>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chemeClr val="dk1"/>
                          </a:solidFill>
                        </a:rPr>
                        <a:t>c - Notify on deletion</a:t>
                      </a:r>
                      <a:endParaRPr sz="17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Inventory</a:t>
                      </a:r>
                      <a:endParaRPr sz="1700" u="none" cap="none" strike="noStrike"/>
                    </a:p>
                  </a:txBody>
                  <a:tcPr marT="91425" marB="91425" marR="91425" marL="91425">
                    <a:lnT cap="flat" cmpd="sng" w="9525">
                      <a:solidFill>
                        <a:srgbClr val="9E9E9E"/>
                      </a:solidFill>
                      <a:prstDash val="solid"/>
                      <a:round/>
                      <a:headEnd len="sm" w="sm" type="none"/>
                      <a:tailEnd len="sm" w="sm" type="none"/>
                    </a:lnT>
                  </a:tcPr>
                </a:tc>
              </a:tr>
              <a:tr h="1141725">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rgbClr val="172B4D"/>
                          </a:solidFill>
                        </a:rPr>
                        <a:t>When deleting an </a:t>
                      </a:r>
                      <a:r>
                        <a:rPr b="1" lang="en-US" sz="1700" u="none" cap="none" strike="noStrike">
                          <a:solidFill>
                            <a:srgbClr val="172B4D"/>
                          </a:solidFill>
                        </a:rPr>
                        <a:t>Organization</a:t>
                      </a:r>
                      <a:r>
                        <a:rPr lang="en-US" sz="1700" u="none" cap="none" strike="noStrike">
                          <a:solidFill>
                            <a:srgbClr val="172B4D"/>
                          </a:solidFill>
                        </a:rPr>
                        <a:t> record in UI, inform other </a:t>
                      </a:r>
                      <a:r>
                        <a:rPr b="1" lang="en-US" sz="1700" u="none" cap="none" strike="noStrike">
                          <a:solidFill>
                            <a:srgbClr val="172B4D"/>
                          </a:solidFill>
                        </a:rPr>
                        <a:t>apps</a:t>
                      </a:r>
                      <a:r>
                        <a:rPr lang="en-US" sz="1700" u="none" cap="none" strike="noStrike">
                          <a:solidFill>
                            <a:srgbClr val="172B4D"/>
                          </a:solidFill>
                        </a:rPr>
                        <a:t> that organization record has been deleted.</a:t>
                      </a:r>
                      <a:endParaRPr sz="17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chemeClr val="dk1"/>
                          </a:solidFill>
                        </a:rPr>
                        <a:t>c - Notify on deletion</a:t>
                      </a:r>
                      <a:endParaRPr sz="17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chemeClr val="dk1"/>
                          </a:solidFill>
                        </a:rPr>
                        <a:t>Organizations</a:t>
                      </a:r>
                      <a:endParaRPr sz="1700" u="none" cap="none" strike="noStrike"/>
                    </a:p>
                  </a:txBody>
                  <a:tcPr marT="91425" marB="91425" marR="91425" marL="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13421fa252a_1_27"/>
          <p:cNvSpPr txBox="1"/>
          <p:nvPr>
            <p:ph type="title"/>
          </p:nvPr>
        </p:nvSpPr>
        <p:spPr>
          <a:xfrm>
            <a:off x="838200" y="473336"/>
            <a:ext cx="10515600" cy="1023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dk1"/>
              </a:buClr>
              <a:buSzPts val="1100"/>
              <a:buFont typeface="Arial"/>
              <a:buNone/>
            </a:pPr>
            <a:r>
              <a:rPr lang="en-US"/>
              <a:t>Appendix - </a:t>
            </a:r>
            <a:r>
              <a:rPr lang="en-US"/>
              <a:t>Use cases out of scope</a:t>
            </a:r>
            <a:endParaRPr/>
          </a:p>
        </p:txBody>
      </p:sp>
      <p:graphicFrame>
        <p:nvGraphicFramePr>
          <p:cNvPr id="270" name="Google Shape;270;g13421fa252a_1_27"/>
          <p:cNvGraphicFramePr/>
          <p:nvPr/>
        </p:nvGraphicFramePr>
        <p:xfrm>
          <a:off x="838200" y="1985825"/>
          <a:ext cx="3000000" cy="3000000"/>
        </p:xfrm>
        <a:graphic>
          <a:graphicData uri="http://schemas.openxmlformats.org/drawingml/2006/table">
            <a:tbl>
              <a:tblPr>
                <a:noFill/>
                <a:tableStyleId>{F48B3F20-C6F9-4805-82F5-402866FA2F27}</a:tableStyleId>
              </a:tblPr>
              <a:tblGrid>
                <a:gridCol w="4019275"/>
                <a:gridCol w="3450475"/>
                <a:gridCol w="2817250"/>
              </a:tblGrid>
              <a:tr h="215900">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solidFill>
                            <a:srgbClr val="172B4D"/>
                          </a:solidFill>
                        </a:rPr>
                        <a:t>Use case</a:t>
                      </a:r>
                      <a:endParaRPr b="1" sz="1700" u="none" cap="none" strike="noStrike">
                        <a:solidFill>
                          <a:srgbClr val="172B4D"/>
                        </a:solidFill>
                      </a:endParaRPr>
                    </a:p>
                  </a:txBody>
                  <a:tcPr marT="91425" marB="91425" marR="91425" marL="91425">
                    <a:lnB cap="flat" cmpd="sng" w="9525">
                      <a:solidFill>
                        <a:srgbClr val="9E9E9E"/>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t>Category</a:t>
                      </a:r>
                      <a:endParaRPr b="1" sz="1700" u="none" cap="none" strike="noStrike"/>
                    </a:p>
                  </a:txBody>
                  <a:tcPr marT="91425" marB="91425" marR="91425" marL="91425">
                    <a:lnB cap="flat" cmpd="sng" w="9525">
                      <a:solidFill>
                        <a:srgbClr val="9E9E9E"/>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t>Source of truth</a:t>
                      </a:r>
                      <a:endParaRPr b="1" sz="1700" u="none" cap="none" strike="noStrike"/>
                    </a:p>
                  </a:txBody>
                  <a:tcPr marT="91425" marB="91425" marR="91425" marL="91425">
                    <a:lnB cap="flat" cmpd="sng" w="9525">
                      <a:solidFill>
                        <a:srgbClr val="9E9E9E"/>
                      </a:solidFill>
                      <a:prstDash val="solid"/>
                      <a:round/>
                      <a:headEnd len="sm" w="sm" type="none"/>
                      <a:tailEnd len="sm" w="sm" type="none"/>
                    </a:lnB>
                    <a:solidFill>
                      <a:srgbClr val="EFEFEF"/>
                    </a:solidFill>
                  </a:tcPr>
                </a:tc>
              </a:tr>
              <a:tr h="1010975">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rgbClr val="172B4D"/>
                          </a:solidFill>
                        </a:rPr>
                        <a:t>Check on linked POLs in </a:t>
                      </a:r>
                      <a:r>
                        <a:rPr b="1" lang="en-US" sz="1700" u="none" cap="none" strike="noStrike">
                          <a:solidFill>
                            <a:srgbClr val="172B4D"/>
                          </a:solidFill>
                        </a:rPr>
                        <a:t>Orders</a:t>
                      </a:r>
                      <a:r>
                        <a:rPr lang="en-US" sz="1700" u="none" cap="none" strike="noStrike">
                          <a:solidFill>
                            <a:srgbClr val="172B4D"/>
                          </a:solidFill>
                        </a:rPr>
                        <a:t> when an Item/Holding/Instance is deleted in </a:t>
                      </a:r>
                      <a:r>
                        <a:rPr b="1" lang="en-US" sz="1700" u="none" cap="none" strike="noStrike">
                          <a:solidFill>
                            <a:srgbClr val="172B4D"/>
                          </a:solidFill>
                        </a:rPr>
                        <a:t>Inventory</a:t>
                      </a:r>
                      <a:r>
                        <a:rPr lang="en-US" sz="1700" u="none" cap="none" strike="noStrike">
                          <a:solidFill>
                            <a:srgbClr val="172B4D"/>
                          </a:solidFill>
                        </a:rPr>
                        <a:t>.</a:t>
                      </a:r>
                      <a:endParaRPr b="1" sz="1700" u="none" cap="none" strike="noStrike">
                        <a:solidFill>
                          <a:srgbClr val="172B4D"/>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chemeClr val="dk1"/>
                          </a:solidFill>
                        </a:rPr>
                        <a:t>d - Block on deletion</a:t>
                      </a:r>
                      <a:endParaRPr sz="17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Inventory</a:t>
                      </a:r>
                      <a:endParaRPr sz="17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053900">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rgbClr val="172B4D"/>
                          </a:solidFill>
                        </a:rPr>
                        <a:t>Check on linked </a:t>
                      </a:r>
                      <a:r>
                        <a:rPr b="1" lang="en-US" sz="1700" u="none" cap="none" strike="noStrike">
                          <a:solidFill>
                            <a:srgbClr val="172B4D"/>
                          </a:solidFill>
                        </a:rPr>
                        <a:t>Requests</a:t>
                      </a:r>
                      <a:r>
                        <a:rPr lang="en-US" sz="1700" u="none" cap="none" strike="noStrike">
                          <a:solidFill>
                            <a:srgbClr val="172B4D"/>
                          </a:solidFill>
                        </a:rPr>
                        <a:t> when an Item/Holding/Instance is deleted in </a:t>
                      </a:r>
                      <a:r>
                        <a:rPr b="1" lang="en-US" sz="1700" u="none" cap="none" strike="noStrike">
                          <a:solidFill>
                            <a:srgbClr val="172B4D"/>
                          </a:solidFill>
                        </a:rPr>
                        <a:t>Inventory</a:t>
                      </a:r>
                      <a:r>
                        <a:rPr lang="en-US" sz="1700" u="none" cap="none" strike="noStrike">
                          <a:solidFill>
                            <a:srgbClr val="172B4D"/>
                          </a:solidFill>
                        </a:rPr>
                        <a:t>.</a:t>
                      </a:r>
                      <a:endParaRPr sz="1700" u="none" cap="none" strike="noStrike">
                        <a:solidFill>
                          <a:srgbClr val="172B4D"/>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700" u="none" cap="none" strike="noStrike">
                          <a:solidFill>
                            <a:schemeClr val="dk1"/>
                          </a:solidFill>
                        </a:rPr>
                        <a:t>d - Block on deletion</a:t>
                      </a:r>
                      <a:endParaRPr sz="17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700" u="none" cap="none" strike="noStrike">
                          <a:solidFill>
                            <a:schemeClr val="dk1"/>
                          </a:solidFill>
                        </a:rPr>
                        <a:t>Inventory</a:t>
                      </a:r>
                      <a:endParaRPr sz="17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13421fa252a_1_69"/>
          <p:cNvSpPr txBox="1"/>
          <p:nvPr>
            <p:ph type="title"/>
          </p:nvPr>
        </p:nvSpPr>
        <p:spPr>
          <a:xfrm>
            <a:off x="838200" y="473336"/>
            <a:ext cx="10515600" cy="1023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800"/>
              <a:buNone/>
            </a:pPr>
            <a:r>
              <a:rPr lang="en-US"/>
              <a:t>Appendix - </a:t>
            </a:r>
            <a:r>
              <a:rPr lang="en-US"/>
              <a:t>Use cases already solved</a:t>
            </a:r>
            <a:endParaRPr/>
          </a:p>
        </p:txBody>
      </p:sp>
      <p:graphicFrame>
        <p:nvGraphicFramePr>
          <p:cNvPr id="276" name="Google Shape;276;g13421fa252a_1_69"/>
          <p:cNvGraphicFramePr/>
          <p:nvPr/>
        </p:nvGraphicFramePr>
        <p:xfrm>
          <a:off x="838200" y="1173888"/>
          <a:ext cx="3000000" cy="3000000"/>
        </p:xfrm>
        <a:graphic>
          <a:graphicData uri="http://schemas.openxmlformats.org/drawingml/2006/table">
            <a:tbl>
              <a:tblPr>
                <a:noFill/>
                <a:tableStyleId>{F48B3F20-C6F9-4805-82F5-402866FA2F27}</a:tableStyleId>
              </a:tblPr>
              <a:tblGrid>
                <a:gridCol w="4437850"/>
                <a:gridCol w="3031900"/>
                <a:gridCol w="2817250"/>
              </a:tblGrid>
              <a:tr h="427175">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solidFill>
                            <a:srgbClr val="172B4D"/>
                          </a:solidFill>
                        </a:rPr>
                        <a:t>Use case</a:t>
                      </a:r>
                      <a:endParaRPr b="1" sz="1700" u="none" cap="none" strike="noStrike">
                        <a:solidFill>
                          <a:srgbClr val="172B4D"/>
                        </a:solidFill>
                      </a:endParaRPr>
                    </a:p>
                  </a:txBody>
                  <a:tcPr marT="91425" marB="91425" marR="91425" marL="91425">
                    <a:lnB cap="flat" cmpd="sng" w="9525">
                      <a:solidFill>
                        <a:srgbClr val="9E9E9E"/>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t>Category</a:t>
                      </a:r>
                      <a:endParaRPr b="1" sz="1700" u="none" cap="none" strike="noStrike"/>
                    </a:p>
                  </a:txBody>
                  <a:tcPr marT="91425" marB="91425" marR="91425" marL="91425">
                    <a:lnB cap="flat" cmpd="sng" w="9525">
                      <a:solidFill>
                        <a:srgbClr val="9E9E9E"/>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t>Source of truth</a:t>
                      </a:r>
                      <a:endParaRPr b="1" sz="1700" u="none" cap="none" strike="noStrike"/>
                    </a:p>
                  </a:txBody>
                  <a:tcPr marT="91425" marB="91425" marR="91425" marL="91425">
                    <a:lnB cap="flat" cmpd="sng" w="9525">
                      <a:solidFill>
                        <a:srgbClr val="9E9E9E"/>
                      </a:solidFill>
                      <a:prstDash val="solid"/>
                      <a:round/>
                      <a:headEnd len="sm" w="sm" type="none"/>
                      <a:tailEnd len="sm" w="sm" type="none"/>
                    </a:lnB>
                    <a:solidFill>
                      <a:srgbClr val="EFEFEF"/>
                    </a:solidFill>
                  </a:tcPr>
                </a:tc>
              </a:tr>
              <a:tr h="1929775">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rgbClr val="172B4D"/>
                          </a:solidFill>
                        </a:rPr>
                        <a:t>On attempt to delete a </a:t>
                      </a:r>
                      <a:r>
                        <a:rPr b="1" lang="en-US" sz="1700" u="none" cap="none" strike="noStrike">
                          <a:solidFill>
                            <a:srgbClr val="172B4D"/>
                          </a:solidFill>
                        </a:rPr>
                        <a:t>License</a:t>
                      </a:r>
                      <a:r>
                        <a:rPr lang="en-US" sz="1700" u="none" cap="none" strike="noStrike">
                          <a:solidFill>
                            <a:srgbClr val="172B4D"/>
                          </a:solidFill>
                        </a:rPr>
                        <a:t> record, do not delete if license is related to an </a:t>
                      </a:r>
                      <a:r>
                        <a:rPr b="1" lang="en-US" sz="1700" u="none" cap="none" strike="noStrike">
                          <a:solidFill>
                            <a:srgbClr val="172B4D"/>
                          </a:solidFill>
                        </a:rPr>
                        <a:t>Agreement</a:t>
                      </a:r>
                      <a:r>
                        <a:rPr lang="en-US" sz="1700" u="none" cap="none" strike="noStrike">
                          <a:solidFill>
                            <a:srgbClr val="172B4D"/>
                          </a:solidFill>
                        </a:rPr>
                        <a:t>.</a:t>
                      </a:r>
                      <a:endParaRPr sz="1700" u="none" cap="none" strike="noStrike">
                        <a:solidFill>
                          <a:srgbClr val="172B4D"/>
                        </a:solidFill>
                      </a:endParaRPr>
                    </a:p>
                    <a:p>
                      <a:pPr indent="0" lvl="0" marL="0" marR="0" rtl="0" algn="l">
                        <a:lnSpc>
                          <a:spcPct val="100000"/>
                        </a:lnSpc>
                        <a:spcBef>
                          <a:spcPts val="0"/>
                        </a:spcBef>
                        <a:spcAft>
                          <a:spcPts val="0"/>
                        </a:spcAft>
                        <a:buClr>
                          <a:srgbClr val="000000"/>
                        </a:buClr>
                        <a:buSzPts val="1700"/>
                        <a:buFont typeface="Arial"/>
                        <a:buNone/>
                      </a:pPr>
                      <a:r>
                        <a:t/>
                      </a:r>
                      <a:endParaRPr sz="1700" u="none" cap="none" strike="noStrike">
                        <a:solidFill>
                          <a:srgbClr val="172B4D"/>
                        </a:solidFill>
                      </a:endParaRPr>
                    </a:p>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rgbClr val="172B4D"/>
                          </a:solidFill>
                        </a:rPr>
                        <a:t>Already implemented with a hardcoded lookup at the point the user tries to delete a license.</a:t>
                      </a:r>
                      <a:endParaRPr sz="1700" u="none" cap="none" strike="noStrike">
                        <a:solidFill>
                          <a:srgbClr val="172B4D"/>
                        </a:solidFil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chemeClr val="dk1"/>
                          </a:solidFill>
                        </a:rPr>
                        <a:t>d - Block on deletion</a:t>
                      </a:r>
                      <a:endParaRPr sz="1700" u="none" cap="none" strike="noStrike"/>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Licenses</a:t>
                      </a:r>
                      <a:endParaRPr sz="1700" u="none" cap="none" strike="noStrike"/>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392900">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rgbClr val="172B4D"/>
                          </a:solidFill>
                        </a:rPr>
                        <a:t>When deleting holdings and items in </a:t>
                      </a:r>
                      <a:r>
                        <a:rPr b="1" lang="en-US" sz="1700" u="none" cap="none" strike="noStrike">
                          <a:solidFill>
                            <a:srgbClr val="172B4D"/>
                          </a:solidFill>
                        </a:rPr>
                        <a:t>Inventory</a:t>
                      </a:r>
                      <a:r>
                        <a:rPr lang="en-US" sz="1700" u="none" cap="none" strike="noStrike">
                          <a:solidFill>
                            <a:srgbClr val="172B4D"/>
                          </a:solidFill>
                        </a:rPr>
                        <a:t>, check for dependencies in other </a:t>
                      </a:r>
                      <a:r>
                        <a:rPr b="1" lang="en-US" sz="1700" u="none" cap="none" strike="noStrike">
                          <a:solidFill>
                            <a:srgbClr val="172B4D"/>
                          </a:solidFill>
                        </a:rPr>
                        <a:t>apps.</a:t>
                      </a:r>
                      <a:endParaRPr b="1" sz="1700" u="none" cap="none" strike="noStrike">
                        <a:solidFill>
                          <a:srgbClr val="172B4D"/>
                        </a:solidFill>
                      </a:endParaRPr>
                    </a:p>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rgbClr val="172B4D"/>
                          </a:solidFill>
                          <a:highlight>
                            <a:srgbClr val="FFFFFF"/>
                          </a:highlight>
                        </a:rPr>
                        <a:t>A check is already implemented when deleting holdings and items:</a:t>
                      </a:r>
                      <a:endParaRPr sz="1700" u="none" cap="none" strike="noStrike">
                        <a:solidFill>
                          <a:srgbClr val="172B4D"/>
                        </a:solidFill>
                        <a:highlight>
                          <a:srgbClr val="FFFFFF"/>
                        </a:highlight>
                      </a:endParaRPr>
                    </a:p>
                    <a:p>
                      <a:pPr indent="0" lvl="0" marL="0" marR="0" rtl="0" algn="l">
                        <a:lnSpc>
                          <a:spcPct val="100000"/>
                        </a:lnSpc>
                        <a:spcBef>
                          <a:spcPts val="0"/>
                        </a:spcBef>
                        <a:spcAft>
                          <a:spcPts val="0"/>
                        </a:spcAft>
                        <a:buClr>
                          <a:srgbClr val="000000"/>
                        </a:buClr>
                        <a:buSzPts val="1700"/>
                        <a:buFont typeface="Arial"/>
                        <a:buNone/>
                      </a:pPr>
                      <a:r>
                        <a:rPr lang="en-US" sz="1700" u="sng" cap="none" strike="noStrike">
                          <a:solidFill>
                            <a:schemeClr val="hlink"/>
                          </a:solidFill>
                          <a:highlight>
                            <a:srgbClr val="FFFFFF"/>
                          </a:highlight>
                          <a:hlinkClick r:id="rId3"/>
                        </a:rPr>
                        <a:t>UIIN-534</a:t>
                      </a:r>
                      <a:r>
                        <a:rPr lang="en-US" sz="1700" u="none" cap="none" strike="noStrike">
                          <a:solidFill>
                            <a:srgbClr val="172B4D"/>
                          </a:solidFill>
                          <a:highlight>
                            <a:srgbClr val="FFFFFF"/>
                          </a:highlight>
                        </a:rPr>
                        <a:t>: Item record. Delete (only) - check on dependencies with other apps</a:t>
                      </a:r>
                      <a:endParaRPr sz="1700" u="none" cap="none" strike="noStrike">
                        <a:solidFill>
                          <a:srgbClr val="172B4D"/>
                        </a:solidFill>
                        <a:highlight>
                          <a:srgbClr val="FFFFFF"/>
                        </a:highlight>
                      </a:endParaRPr>
                    </a:p>
                    <a:p>
                      <a:pPr indent="0" lvl="0" marL="0" marR="0" rtl="0" algn="l">
                        <a:lnSpc>
                          <a:spcPct val="100000"/>
                        </a:lnSpc>
                        <a:spcBef>
                          <a:spcPts val="0"/>
                        </a:spcBef>
                        <a:spcAft>
                          <a:spcPts val="0"/>
                        </a:spcAft>
                        <a:buClr>
                          <a:srgbClr val="000000"/>
                        </a:buClr>
                        <a:buSzPts val="1700"/>
                        <a:buFont typeface="Arial"/>
                        <a:buNone/>
                      </a:pPr>
                      <a:r>
                        <a:rPr lang="en-US" sz="1700" u="sng" cap="none" strike="noStrike">
                          <a:solidFill>
                            <a:schemeClr val="hlink"/>
                          </a:solidFill>
                          <a:hlinkClick r:id="rId4"/>
                        </a:rPr>
                        <a:t>UIIN-550</a:t>
                      </a:r>
                      <a:r>
                        <a:rPr lang="en-US" sz="1700" u="sng" cap="none" strike="noStrike">
                          <a:solidFill>
                            <a:srgbClr val="0065FF"/>
                          </a:solidFill>
                          <a:highlight>
                            <a:srgbClr val="FFFFFF"/>
                          </a:highlight>
                        </a:rPr>
                        <a:t>: </a:t>
                      </a:r>
                      <a:r>
                        <a:rPr lang="en-US" sz="1700" u="none" cap="none" strike="noStrike"/>
                        <a:t>Holdings record. Delete (only) - second phase. Dependencies with associated item records</a:t>
                      </a:r>
                      <a:endParaRPr sz="1700" u="none" cap="none" strike="noStrike">
                        <a:solidFill>
                          <a:srgbClr val="172B4D"/>
                        </a:solidFill>
                        <a:highlight>
                          <a:srgbClr val="FF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chemeClr val="dk1"/>
                          </a:solidFill>
                        </a:rPr>
                        <a:t>d - Block on deletion</a:t>
                      </a:r>
                      <a:endParaRPr sz="17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Inventory</a:t>
                      </a:r>
                      <a:endParaRPr sz="17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134f5ad7513_0_0"/>
          <p:cNvSpPr txBox="1"/>
          <p:nvPr>
            <p:ph type="title"/>
          </p:nvPr>
        </p:nvSpPr>
        <p:spPr>
          <a:xfrm>
            <a:off x="838200" y="473336"/>
            <a:ext cx="10515600" cy="1023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800"/>
              <a:buNone/>
            </a:pPr>
            <a:r>
              <a:rPr lang="en-US"/>
              <a:t>Appendix - </a:t>
            </a:r>
            <a:r>
              <a:rPr lang="en-US"/>
              <a:t>Use cases already solved</a:t>
            </a:r>
            <a:endParaRPr/>
          </a:p>
        </p:txBody>
      </p:sp>
      <p:graphicFrame>
        <p:nvGraphicFramePr>
          <p:cNvPr id="282" name="Google Shape;282;g134f5ad7513_0_0"/>
          <p:cNvGraphicFramePr/>
          <p:nvPr/>
        </p:nvGraphicFramePr>
        <p:xfrm>
          <a:off x="838200" y="1840750"/>
          <a:ext cx="3000000" cy="3000000"/>
        </p:xfrm>
        <a:graphic>
          <a:graphicData uri="http://schemas.openxmlformats.org/drawingml/2006/table">
            <a:tbl>
              <a:tblPr>
                <a:noFill/>
                <a:tableStyleId>{F48B3F20-C6F9-4805-82F5-402866FA2F27}</a:tableStyleId>
              </a:tblPr>
              <a:tblGrid>
                <a:gridCol w="4437850"/>
                <a:gridCol w="3031900"/>
                <a:gridCol w="2817250"/>
              </a:tblGrid>
              <a:tr h="215900">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solidFill>
                            <a:srgbClr val="172B4D"/>
                          </a:solidFill>
                        </a:rPr>
                        <a:t>Use case</a:t>
                      </a:r>
                      <a:endParaRPr b="1" sz="1700" u="none" cap="none" strike="noStrike">
                        <a:solidFill>
                          <a:srgbClr val="172B4D"/>
                        </a:solidFill>
                      </a:endParaRPr>
                    </a:p>
                  </a:txBody>
                  <a:tcPr marT="91425" marB="91425" marR="91425" marL="91425">
                    <a:lnB cap="flat" cmpd="sng" w="9525">
                      <a:solidFill>
                        <a:srgbClr val="9E9E9E"/>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t>Category</a:t>
                      </a:r>
                      <a:endParaRPr b="1" sz="1700" u="none" cap="none" strike="noStrike"/>
                    </a:p>
                  </a:txBody>
                  <a:tcPr marT="91425" marB="91425" marR="91425" marL="91425">
                    <a:lnB cap="flat" cmpd="sng" w="9525">
                      <a:solidFill>
                        <a:srgbClr val="9E9E9E"/>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US" sz="1700" u="none" cap="none" strike="noStrike"/>
                        <a:t>Source of truth</a:t>
                      </a:r>
                      <a:endParaRPr b="1" sz="1700" u="none" cap="none" strike="noStrike"/>
                    </a:p>
                  </a:txBody>
                  <a:tcPr marT="91425" marB="91425" marR="91425" marL="91425">
                    <a:lnB cap="flat" cmpd="sng" w="9525">
                      <a:solidFill>
                        <a:srgbClr val="9E9E9E"/>
                      </a:solidFill>
                      <a:prstDash val="solid"/>
                      <a:round/>
                      <a:headEnd len="sm" w="sm" type="none"/>
                      <a:tailEnd len="sm" w="sm" type="none"/>
                    </a:lnB>
                    <a:solidFill>
                      <a:srgbClr val="EFEFEF"/>
                    </a:solidFill>
                  </a:tcPr>
                </a:tc>
              </a:tr>
              <a:tr h="1466425">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rgbClr val="172B4D"/>
                          </a:solidFill>
                        </a:rPr>
                        <a:t>When deleting a </a:t>
                      </a:r>
                      <a:r>
                        <a:rPr b="1" lang="en-US" sz="1700" u="none" cap="none" strike="noStrike">
                          <a:solidFill>
                            <a:srgbClr val="172B4D"/>
                          </a:solidFill>
                        </a:rPr>
                        <a:t>User</a:t>
                      </a:r>
                      <a:r>
                        <a:rPr lang="en-US" sz="1700" u="none" cap="none" strike="noStrike">
                          <a:solidFill>
                            <a:srgbClr val="172B4D"/>
                          </a:solidFill>
                        </a:rPr>
                        <a:t> record in UI there is a check for dependencies in other </a:t>
                      </a:r>
                      <a:r>
                        <a:rPr b="1" lang="en-US" sz="1700" u="none" cap="none" strike="noStrike">
                          <a:solidFill>
                            <a:srgbClr val="172B4D"/>
                          </a:solidFill>
                        </a:rPr>
                        <a:t>apps.</a:t>
                      </a:r>
                      <a:endParaRPr sz="1700" u="none" cap="none" strike="noStrike">
                        <a:solidFill>
                          <a:srgbClr val="172B4D"/>
                        </a:solidFill>
                      </a:endParaRPr>
                    </a:p>
                    <a:p>
                      <a:pPr indent="0" lvl="0" marL="0" marR="0" rtl="0" algn="l">
                        <a:lnSpc>
                          <a:spcPct val="100000"/>
                        </a:lnSpc>
                        <a:spcBef>
                          <a:spcPts val="0"/>
                        </a:spcBef>
                        <a:spcAft>
                          <a:spcPts val="0"/>
                        </a:spcAft>
                        <a:buClr>
                          <a:srgbClr val="000000"/>
                        </a:buClr>
                        <a:buSzPts val="1700"/>
                        <a:buFont typeface="Arial"/>
                        <a:buNone/>
                      </a:pPr>
                      <a:r>
                        <a:t/>
                      </a:r>
                      <a:endParaRPr sz="1700" u="none" cap="none" strike="noStrike">
                        <a:solidFill>
                          <a:srgbClr val="172B4D"/>
                        </a:solidFill>
                      </a:endParaRPr>
                    </a:p>
                    <a:p>
                      <a:pPr indent="0" lvl="0" marL="0" marR="0" rtl="0" algn="l">
                        <a:lnSpc>
                          <a:spcPct val="100000"/>
                        </a:lnSpc>
                        <a:spcBef>
                          <a:spcPts val="0"/>
                        </a:spcBef>
                        <a:spcAft>
                          <a:spcPts val="0"/>
                        </a:spcAft>
                        <a:buClr>
                          <a:schemeClr val="dk1"/>
                        </a:buClr>
                        <a:buSzPts val="1100"/>
                        <a:buFont typeface="Arial"/>
                        <a:buNone/>
                      </a:pPr>
                      <a:r>
                        <a:rPr lang="en-US" sz="1700" u="sng" cap="none" strike="noStrike">
                          <a:solidFill>
                            <a:srgbClr val="0052CC"/>
                          </a:solidFill>
                          <a:hlinkClick r:id="rId3">
                            <a:extLst>
                              <a:ext uri="{A12FA001-AC4F-418D-AE19-62706E023703}">
                                <ahyp:hlinkClr val="tx"/>
                              </a:ext>
                            </a:extLst>
                          </a:hlinkClick>
                        </a:rPr>
                        <a:t>UXPROD-2388</a:t>
                      </a:r>
                      <a:r>
                        <a:rPr lang="en-US" sz="1700" u="none" cap="none" strike="noStrike">
                          <a:solidFill>
                            <a:srgbClr val="172B4D"/>
                          </a:solidFill>
                        </a:rPr>
                        <a:t> - Delete user through the UI with check for open transactions (UI, Single user)</a:t>
                      </a:r>
                      <a:r>
                        <a:rPr lang="en-US" sz="1700" u="none" cap="none" strike="noStrike">
                          <a:solidFill>
                            <a:srgbClr val="172B4D"/>
                          </a:solidFill>
                          <a:highlight>
                            <a:srgbClr val="EBECF0"/>
                          </a:highlight>
                        </a:rPr>
                        <a:t> </a:t>
                      </a:r>
                      <a:endParaRPr sz="1700" u="none" cap="none" strike="noStrike">
                        <a:solidFill>
                          <a:srgbClr val="172B4D"/>
                        </a:solidFill>
                      </a:endParaRPr>
                    </a:p>
                    <a:p>
                      <a:pPr indent="0" lvl="0" marL="0" marR="0" rtl="0" algn="l">
                        <a:lnSpc>
                          <a:spcPct val="100000"/>
                        </a:lnSpc>
                        <a:spcBef>
                          <a:spcPts val="0"/>
                        </a:spcBef>
                        <a:spcAft>
                          <a:spcPts val="0"/>
                        </a:spcAft>
                        <a:buClr>
                          <a:schemeClr val="dk1"/>
                        </a:buClr>
                        <a:buSzPts val="1100"/>
                        <a:buFont typeface="Arial"/>
                        <a:buNone/>
                      </a:pPr>
                      <a:r>
                        <a:rPr lang="en-US" sz="1700" u="sng" cap="none" strike="noStrike">
                          <a:solidFill>
                            <a:srgbClr val="0052CC"/>
                          </a:solidFill>
                          <a:hlinkClick r:id="rId4">
                            <a:extLst>
                              <a:ext uri="{A12FA001-AC4F-418D-AE19-62706E023703}">
                                <ahyp:hlinkClr val="tx"/>
                              </a:ext>
                            </a:extLst>
                          </a:hlinkClick>
                        </a:rPr>
                        <a:t>UXPROD-2728</a:t>
                      </a:r>
                      <a:r>
                        <a:rPr lang="en-US" sz="1700" u="none" cap="none" strike="noStrike">
                          <a:solidFill>
                            <a:srgbClr val="172B4D"/>
                          </a:solidFill>
                        </a:rPr>
                        <a:t> - Delete user through the API with check for open transactions (API, Single user)</a:t>
                      </a:r>
                      <a:r>
                        <a:rPr lang="en-US" sz="1700" u="none" cap="none" strike="noStrike">
                          <a:solidFill>
                            <a:srgbClr val="172B4D"/>
                          </a:solidFill>
                          <a:highlight>
                            <a:srgbClr val="EBECF0"/>
                          </a:highlight>
                        </a:rPr>
                        <a:t> </a:t>
                      </a:r>
                      <a:endParaRPr sz="1700" u="none" cap="none" strike="noStrike">
                        <a:solidFill>
                          <a:srgbClr val="172B4D"/>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700" u="none" cap="none" strike="noStrike">
                          <a:solidFill>
                            <a:schemeClr val="dk1"/>
                          </a:solidFill>
                        </a:rPr>
                        <a:t>d - Block on deletion</a:t>
                      </a:r>
                      <a:endParaRPr sz="17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Users</a:t>
                      </a:r>
                      <a:endParaRPr sz="17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
          <p:cNvSpPr txBox="1"/>
          <p:nvPr>
            <p:ph type="title"/>
          </p:nvPr>
        </p:nvSpPr>
        <p:spPr>
          <a:xfrm>
            <a:off x="838200" y="473336"/>
            <a:ext cx="10515600" cy="102371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2"/>
              </a:buClr>
              <a:buSzPts val="3200"/>
              <a:buFont typeface="Arial"/>
              <a:buNone/>
            </a:pPr>
            <a:r>
              <a:rPr lang="en-US"/>
              <a:t>Working group members</a:t>
            </a:r>
            <a:endParaRPr/>
          </a:p>
        </p:txBody>
      </p:sp>
      <p:sp>
        <p:nvSpPr>
          <p:cNvPr id="136" name="Google Shape;136;p3"/>
          <p:cNvSpPr txBox="1"/>
          <p:nvPr>
            <p:ph idx="1" type="body"/>
          </p:nvPr>
        </p:nvSpPr>
        <p:spPr>
          <a:xfrm>
            <a:off x="838200" y="1497050"/>
            <a:ext cx="8520600" cy="4658100"/>
          </a:xfrm>
          <a:prstGeom prst="rect">
            <a:avLst/>
          </a:prstGeom>
          <a:noFill/>
          <a:ln>
            <a:noFill/>
          </a:ln>
        </p:spPr>
        <p:txBody>
          <a:bodyPr anchorCtr="0" anchor="t" bIns="45700" lIns="91425" spcFirstLastPara="1" rIns="91425" wrap="square" tIns="45700">
            <a:noAutofit/>
          </a:bodyPr>
          <a:lstStyle/>
          <a:p>
            <a:pPr indent="-381000" lvl="0" marL="457200" rtl="0" algn="l">
              <a:lnSpc>
                <a:spcPct val="110000"/>
              </a:lnSpc>
              <a:spcBef>
                <a:spcPts val="900"/>
              </a:spcBef>
              <a:spcAft>
                <a:spcPts val="0"/>
              </a:spcAft>
              <a:buClr>
                <a:schemeClr val="dk2"/>
              </a:buClr>
              <a:buSzPts val="2400"/>
              <a:buChar char="•"/>
            </a:pPr>
            <a:r>
              <a:rPr lang="en-US"/>
              <a:t>Marc Johnson</a:t>
            </a:r>
            <a:endParaRPr/>
          </a:p>
          <a:p>
            <a:pPr indent="-381000" lvl="0" marL="457200" rtl="0" algn="l">
              <a:lnSpc>
                <a:spcPct val="110000"/>
              </a:lnSpc>
              <a:spcBef>
                <a:spcPts val="900"/>
              </a:spcBef>
              <a:spcAft>
                <a:spcPts val="0"/>
              </a:spcAft>
              <a:buClr>
                <a:schemeClr val="dk2"/>
              </a:buClr>
              <a:buSzPts val="2400"/>
              <a:buChar char="•"/>
            </a:pPr>
            <a:r>
              <a:rPr lang="en-US"/>
              <a:t>Owen Stephens</a:t>
            </a:r>
            <a:endParaRPr/>
          </a:p>
          <a:p>
            <a:pPr indent="-381000" lvl="0" marL="457200" rtl="0" algn="l">
              <a:lnSpc>
                <a:spcPct val="110000"/>
              </a:lnSpc>
              <a:spcBef>
                <a:spcPts val="900"/>
              </a:spcBef>
              <a:spcAft>
                <a:spcPts val="0"/>
              </a:spcAft>
              <a:buSzPts val="2400"/>
              <a:buChar char="•"/>
            </a:pPr>
            <a:r>
              <a:rPr lang="en-US"/>
              <a:t>Charlotte Whitt</a:t>
            </a:r>
            <a:endParaRPr/>
          </a:p>
          <a:p>
            <a:pPr indent="-381000" lvl="0" marL="457200" rtl="0" algn="l">
              <a:lnSpc>
                <a:spcPct val="110000"/>
              </a:lnSpc>
              <a:spcBef>
                <a:spcPts val="900"/>
              </a:spcBef>
              <a:spcAft>
                <a:spcPts val="0"/>
              </a:spcAft>
              <a:buSzPts val="2400"/>
              <a:buChar char="•"/>
            </a:pPr>
            <a:r>
              <a:rPr lang="en-US"/>
              <a:t>Brooks Travis</a:t>
            </a:r>
            <a:endParaRPr/>
          </a:p>
          <a:p>
            <a:pPr indent="-381000" lvl="0" marL="457200" rtl="0" algn="l">
              <a:lnSpc>
                <a:spcPct val="110000"/>
              </a:lnSpc>
              <a:spcBef>
                <a:spcPts val="900"/>
              </a:spcBef>
              <a:spcAft>
                <a:spcPts val="0"/>
              </a:spcAft>
              <a:buSzPts val="2400"/>
              <a:buChar char="•"/>
            </a:pPr>
            <a:r>
              <a:rPr lang="en-US"/>
              <a:t>Raman Auramau</a:t>
            </a:r>
            <a:endParaRPr/>
          </a:p>
          <a:p>
            <a:pPr indent="-381000" lvl="0" marL="457200" rtl="0" algn="l">
              <a:lnSpc>
                <a:spcPct val="110000"/>
              </a:lnSpc>
              <a:spcBef>
                <a:spcPts val="900"/>
              </a:spcBef>
              <a:spcAft>
                <a:spcPts val="0"/>
              </a:spcAft>
              <a:buSzPts val="2400"/>
              <a:buChar char="•"/>
            </a:pPr>
            <a:r>
              <a:rPr lang="en-US"/>
              <a:t>Zak Burke</a:t>
            </a:r>
            <a:endParaRPr/>
          </a:p>
          <a:p>
            <a:pPr indent="-381000" lvl="0" marL="457200" rtl="0" algn="l">
              <a:lnSpc>
                <a:spcPct val="110000"/>
              </a:lnSpc>
              <a:spcBef>
                <a:spcPts val="900"/>
              </a:spcBef>
              <a:spcAft>
                <a:spcPts val="0"/>
              </a:spcAft>
              <a:buSzPts val="2400"/>
              <a:buChar char="•"/>
            </a:pPr>
            <a:r>
              <a:rPr lang="en-US"/>
              <a:t>Martina Schildt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4"/>
          <p:cNvSpPr txBox="1"/>
          <p:nvPr>
            <p:ph type="title"/>
          </p:nvPr>
        </p:nvSpPr>
        <p:spPr>
          <a:xfrm>
            <a:off x="838200" y="473336"/>
            <a:ext cx="10515600" cy="102371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2"/>
              </a:buClr>
              <a:buSzPts val="3200"/>
              <a:buFont typeface="Arial"/>
              <a:buNone/>
            </a:pPr>
            <a:r>
              <a:rPr lang="en-US"/>
              <a:t>Steps</a:t>
            </a:r>
            <a:endParaRPr/>
          </a:p>
        </p:txBody>
      </p:sp>
      <p:sp>
        <p:nvSpPr>
          <p:cNvPr id="142" name="Google Shape;142;p4"/>
          <p:cNvSpPr txBox="1"/>
          <p:nvPr>
            <p:ph idx="1" type="body"/>
          </p:nvPr>
        </p:nvSpPr>
        <p:spPr>
          <a:xfrm>
            <a:off x="838200" y="1631981"/>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SzPts val="2800"/>
              <a:buChar char="•"/>
            </a:pPr>
            <a:r>
              <a:rPr lang="en-US"/>
              <a:t>Grouped use cases into </a:t>
            </a:r>
            <a:r>
              <a:rPr lang="en-US" u="sng">
                <a:solidFill>
                  <a:schemeClr val="hlink"/>
                </a:solidFill>
                <a:hlinkClick r:id="rId3"/>
              </a:rPr>
              <a:t>categories</a:t>
            </a:r>
            <a:endParaRPr/>
          </a:p>
          <a:p>
            <a:pPr indent="-228600" lvl="0" marL="228600" rtl="0" algn="l">
              <a:lnSpc>
                <a:spcPct val="110000"/>
              </a:lnSpc>
              <a:spcBef>
                <a:spcPts val="0"/>
              </a:spcBef>
              <a:spcAft>
                <a:spcPts val="0"/>
              </a:spcAft>
              <a:buClr>
                <a:schemeClr val="dk2"/>
              </a:buClr>
              <a:buSzPts val="2800"/>
              <a:buChar char="•"/>
            </a:pPr>
            <a:r>
              <a:rPr lang="en-US"/>
              <a:t>Specified Source of Truth for different use cases</a:t>
            </a:r>
            <a:endParaRPr/>
          </a:p>
          <a:p>
            <a:pPr indent="-228600" lvl="0" marL="228600" rtl="0" algn="l">
              <a:lnSpc>
                <a:spcPct val="110000"/>
              </a:lnSpc>
              <a:spcBef>
                <a:spcPts val="0"/>
              </a:spcBef>
              <a:spcAft>
                <a:spcPts val="0"/>
              </a:spcAft>
              <a:buClr>
                <a:schemeClr val="dk2"/>
              </a:buClr>
              <a:buSzPts val="2800"/>
              <a:buChar char="•"/>
            </a:pPr>
            <a:r>
              <a:rPr lang="en-US"/>
              <a:t>Discussed possible approach and checked use cases against it</a:t>
            </a:r>
            <a:endParaRPr/>
          </a:p>
          <a:p>
            <a:pPr indent="0" lvl="0" marL="0" rtl="0" algn="l">
              <a:lnSpc>
                <a:spcPct val="110000"/>
              </a:lnSpc>
              <a:spcBef>
                <a:spcPts val="900"/>
              </a:spcBef>
              <a:spcAft>
                <a:spcPts val="0"/>
              </a:spcAft>
              <a:buSzPts val="1800"/>
              <a:buNone/>
            </a:pPr>
            <a:r>
              <a:t/>
            </a:r>
            <a:endParaRPr/>
          </a:p>
          <a:p>
            <a:pPr indent="-228600" lvl="0" marL="228600" rtl="0" algn="l">
              <a:lnSpc>
                <a:spcPct val="110000"/>
              </a:lnSpc>
              <a:spcBef>
                <a:spcPts val="900"/>
              </a:spcBef>
              <a:spcAft>
                <a:spcPts val="0"/>
              </a:spcAft>
              <a:buClr>
                <a:schemeClr val="dk2"/>
              </a:buClr>
              <a:buSzPts val="2800"/>
              <a:buChar char="•"/>
            </a:pPr>
            <a:r>
              <a:rPr lang="en-US"/>
              <a:t>Survey to learn about acceptable delay for all data changes to be synced</a:t>
            </a:r>
            <a:endParaRPr/>
          </a:p>
          <a:p>
            <a:pPr indent="-50800" lvl="0" marL="228600" rtl="0" algn="l">
              <a:lnSpc>
                <a:spcPct val="110000"/>
              </a:lnSpc>
              <a:spcBef>
                <a:spcPts val="900"/>
              </a:spcBef>
              <a:spcAft>
                <a:spcPts val="0"/>
              </a:spcAft>
              <a:buClr>
                <a:schemeClr val="dk2"/>
              </a:buClr>
              <a:buSzPts val="2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1340ab7fdb3_0_18"/>
          <p:cNvSpPr txBox="1"/>
          <p:nvPr>
            <p:ph type="title"/>
          </p:nvPr>
        </p:nvSpPr>
        <p:spPr>
          <a:xfrm>
            <a:off x="838200" y="368701"/>
            <a:ext cx="10515600" cy="5463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800"/>
              <a:buNone/>
            </a:pPr>
            <a:r>
              <a:rPr lang="en-US"/>
              <a:t>Example of Use cases</a:t>
            </a:r>
            <a:endParaRPr/>
          </a:p>
        </p:txBody>
      </p:sp>
      <p:pic>
        <p:nvPicPr>
          <p:cNvPr id="148" name="Google Shape;148;g1340ab7fdb3_0_18"/>
          <p:cNvPicPr preferRelativeResize="0"/>
          <p:nvPr/>
        </p:nvPicPr>
        <p:blipFill rotWithShape="1">
          <a:blip r:embed="rId3">
            <a:alphaModFix/>
          </a:blip>
          <a:srcRect b="0" l="0" r="0" t="0"/>
          <a:stretch/>
        </p:blipFill>
        <p:spPr>
          <a:xfrm>
            <a:off x="1148350" y="1368136"/>
            <a:ext cx="10292373" cy="5081726"/>
          </a:xfrm>
          <a:prstGeom prst="rect">
            <a:avLst/>
          </a:prstGeom>
          <a:noFill/>
          <a:ln>
            <a:noFill/>
          </a:ln>
        </p:spPr>
      </p:pic>
      <p:sp>
        <p:nvSpPr>
          <p:cNvPr id="149" name="Google Shape;149;g1340ab7fdb3_0_18"/>
          <p:cNvSpPr txBox="1"/>
          <p:nvPr>
            <p:ph idx="1" type="body"/>
          </p:nvPr>
        </p:nvSpPr>
        <p:spPr>
          <a:xfrm>
            <a:off x="838200" y="914999"/>
            <a:ext cx="10515600" cy="50280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900"/>
              </a:spcBef>
              <a:spcAft>
                <a:spcPts val="0"/>
              </a:spcAft>
              <a:buSzPts val="1800"/>
              <a:buNone/>
            </a:pPr>
            <a:r>
              <a:rPr i="1" lang="en-US" sz="2400" u="sng">
                <a:solidFill>
                  <a:schemeClr val="hlink"/>
                </a:solidFill>
                <a:hlinkClick r:id="rId4"/>
              </a:rPr>
              <a:t>Link to spreadsheet</a:t>
            </a:r>
            <a:endParaRPr i="1" sz="2400"/>
          </a:p>
          <a:p>
            <a:pPr indent="0" lvl="0" marL="0" rtl="0" algn="l">
              <a:lnSpc>
                <a:spcPct val="110000"/>
              </a:lnSpc>
              <a:spcBef>
                <a:spcPts val="900"/>
              </a:spcBef>
              <a:spcAft>
                <a:spcPts val="0"/>
              </a:spcAft>
              <a:buSzPts val="1800"/>
              <a:buNone/>
            </a:pPr>
            <a:r>
              <a:rPr i="1" lang="en-US"/>
              <a:t> </a:t>
            </a:r>
            <a:endParaRPr i="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3421fa252a_1_43"/>
          <p:cNvSpPr txBox="1"/>
          <p:nvPr>
            <p:ph type="title"/>
          </p:nvPr>
        </p:nvSpPr>
        <p:spPr>
          <a:xfrm>
            <a:off x="839800" y="475126"/>
            <a:ext cx="10515600" cy="6975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800"/>
              <a:buNone/>
            </a:pPr>
            <a:r>
              <a:rPr lang="en-US"/>
              <a:t>Categories</a:t>
            </a:r>
            <a:endParaRPr/>
          </a:p>
        </p:txBody>
      </p:sp>
      <p:sp>
        <p:nvSpPr>
          <p:cNvPr id="155" name="Google Shape;155;g13421fa252a_1_43"/>
          <p:cNvSpPr txBox="1"/>
          <p:nvPr>
            <p:ph idx="1" type="body"/>
          </p:nvPr>
        </p:nvSpPr>
        <p:spPr>
          <a:xfrm>
            <a:off x="839789" y="1172618"/>
            <a:ext cx="5157900" cy="697500"/>
          </a:xfrm>
          <a:prstGeom prst="rect">
            <a:avLst/>
          </a:prstGeom>
          <a:solidFill>
            <a:schemeClr val="accen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10000"/>
              </a:lnSpc>
              <a:spcBef>
                <a:spcPts val="900"/>
              </a:spcBef>
              <a:spcAft>
                <a:spcPts val="0"/>
              </a:spcAft>
              <a:buSzPts val="2000"/>
              <a:buNone/>
            </a:pPr>
            <a:r>
              <a:rPr lang="en-US"/>
              <a:t>List of categories</a:t>
            </a:r>
            <a:endParaRPr/>
          </a:p>
        </p:txBody>
      </p:sp>
      <p:sp>
        <p:nvSpPr>
          <p:cNvPr id="156" name="Google Shape;156;g13421fa252a_1_43"/>
          <p:cNvSpPr txBox="1"/>
          <p:nvPr>
            <p:ph idx="2" type="body"/>
          </p:nvPr>
        </p:nvSpPr>
        <p:spPr>
          <a:xfrm>
            <a:off x="839800" y="2060626"/>
            <a:ext cx="5157900" cy="39417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sz="2400">
                <a:solidFill>
                  <a:schemeClr val="dk1"/>
                </a:solidFill>
              </a:rPr>
              <a:t>a. </a:t>
            </a:r>
            <a:r>
              <a:rPr lang="en-US" sz="2400">
                <a:solidFill>
                  <a:schemeClr val="dk1"/>
                </a:solidFill>
                <a:highlight>
                  <a:srgbClr val="FF9900"/>
                </a:highlight>
              </a:rPr>
              <a:t>Copies of data to be updated</a:t>
            </a:r>
            <a:endParaRPr sz="2400">
              <a:solidFill>
                <a:schemeClr val="dk1"/>
              </a:solidFill>
              <a:highlight>
                <a:srgbClr val="FF9900"/>
              </a:highlight>
            </a:endParaRPr>
          </a:p>
          <a:p>
            <a:pPr indent="0" lvl="0" marL="0" rtl="0" algn="l">
              <a:lnSpc>
                <a:spcPct val="150000"/>
              </a:lnSpc>
              <a:spcBef>
                <a:spcPts val="0"/>
              </a:spcBef>
              <a:spcAft>
                <a:spcPts val="0"/>
              </a:spcAft>
              <a:buClr>
                <a:schemeClr val="dk1"/>
              </a:buClr>
              <a:buSzPts val="1100"/>
              <a:buFont typeface="Arial"/>
              <a:buNone/>
            </a:pPr>
            <a:r>
              <a:rPr lang="en-US" sz="2400">
                <a:solidFill>
                  <a:schemeClr val="dk1"/>
                </a:solidFill>
              </a:rPr>
              <a:t>b. Notify on use of data in other apps (requires further review)</a:t>
            </a:r>
            <a:endParaRPr sz="24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US" sz="2400">
                <a:solidFill>
                  <a:schemeClr val="dk1"/>
                </a:solidFill>
              </a:rPr>
              <a:t>c. </a:t>
            </a:r>
            <a:r>
              <a:rPr lang="en-US" sz="2400">
                <a:solidFill>
                  <a:schemeClr val="dk1"/>
                </a:solidFill>
                <a:highlight>
                  <a:srgbClr val="FF9900"/>
                </a:highlight>
              </a:rPr>
              <a:t>Notify on deletion</a:t>
            </a:r>
            <a:endParaRPr sz="2400">
              <a:solidFill>
                <a:schemeClr val="dk1"/>
              </a:solidFill>
              <a:highlight>
                <a:srgbClr val="FF9900"/>
              </a:highlight>
            </a:endParaRPr>
          </a:p>
          <a:p>
            <a:pPr indent="0" lvl="0" marL="0" rtl="0" algn="l">
              <a:lnSpc>
                <a:spcPct val="150000"/>
              </a:lnSpc>
              <a:spcBef>
                <a:spcPts val="0"/>
              </a:spcBef>
              <a:spcAft>
                <a:spcPts val="0"/>
              </a:spcAft>
              <a:buClr>
                <a:schemeClr val="dk1"/>
              </a:buClr>
              <a:buSzPts val="1100"/>
              <a:buFont typeface="Arial"/>
              <a:buNone/>
            </a:pPr>
            <a:r>
              <a:rPr lang="en-US" sz="2400">
                <a:solidFill>
                  <a:schemeClr val="dk1"/>
                </a:solidFill>
              </a:rPr>
              <a:t>d. Block on deletion (requires further review)</a:t>
            </a:r>
            <a:endParaRPr sz="24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US" sz="2400">
                <a:solidFill>
                  <a:schemeClr val="dk1"/>
                </a:solidFill>
              </a:rPr>
              <a:t>e. </a:t>
            </a:r>
            <a:r>
              <a:rPr lang="en-US" sz="2400">
                <a:solidFill>
                  <a:schemeClr val="dk1"/>
                </a:solidFill>
                <a:highlight>
                  <a:srgbClr val="FF9900"/>
                </a:highlight>
              </a:rPr>
              <a:t>Notify on data update</a:t>
            </a:r>
            <a:endParaRPr>
              <a:highlight>
                <a:srgbClr val="FF9900"/>
              </a:highlight>
            </a:endParaRPr>
          </a:p>
        </p:txBody>
      </p:sp>
      <p:sp>
        <p:nvSpPr>
          <p:cNvPr id="157" name="Google Shape;157;g13421fa252a_1_43"/>
          <p:cNvSpPr txBox="1"/>
          <p:nvPr>
            <p:ph idx="3" type="body"/>
          </p:nvPr>
        </p:nvSpPr>
        <p:spPr>
          <a:xfrm>
            <a:off x="6172201" y="1172618"/>
            <a:ext cx="5183100" cy="697500"/>
          </a:xfrm>
          <a:prstGeom prst="rect">
            <a:avLst/>
          </a:prstGeom>
          <a:solidFill>
            <a:schemeClr val="accen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10000"/>
              </a:lnSpc>
              <a:spcBef>
                <a:spcPts val="900"/>
              </a:spcBef>
              <a:spcAft>
                <a:spcPts val="0"/>
              </a:spcAft>
              <a:buSzPts val="2000"/>
              <a:buNone/>
            </a:pPr>
            <a:r>
              <a:rPr lang="en-US"/>
              <a:t>Understanding</a:t>
            </a:r>
            <a:endParaRPr/>
          </a:p>
        </p:txBody>
      </p:sp>
      <p:sp>
        <p:nvSpPr>
          <p:cNvPr id="158" name="Google Shape;158;g13421fa252a_1_43"/>
          <p:cNvSpPr txBox="1"/>
          <p:nvPr>
            <p:ph idx="4" type="body"/>
          </p:nvPr>
        </p:nvSpPr>
        <p:spPr>
          <a:xfrm>
            <a:off x="5997700" y="2060625"/>
            <a:ext cx="5657700" cy="42609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0"/>
              </a:spcBef>
              <a:spcAft>
                <a:spcPts val="0"/>
              </a:spcAft>
              <a:buClr>
                <a:schemeClr val="dk1"/>
              </a:buClr>
              <a:buSzPts val="2400"/>
              <a:buChar char="•"/>
            </a:pPr>
            <a:r>
              <a:rPr lang="en-US" sz="2400">
                <a:solidFill>
                  <a:schemeClr val="dk1"/>
                </a:solidFill>
              </a:rPr>
              <a:t>these categories describe use cases, not the solutions</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use cases of category </a:t>
            </a:r>
            <a:r>
              <a:rPr i="1" lang="en-US" sz="2400">
                <a:solidFill>
                  <a:schemeClr val="dk1"/>
                </a:solidFill>
              </a:rPr>
              <a:t>a</a:t>
            </a:r>
            <a:r>
              <a:rPr lang="en-US" sz="2400">
                <a:solidFill>
                  <a:schemeClr val="dk1"/>
                </a:solidFill>
              </a:rPr>
              <a:t>, </a:t>
            </a:r>
            <a:r>
              <a:rPr i="1" lang="en-US" sz="2400">
                <a:solidFill>
                  <a:schemeClr val="dk1"/>
                </a:solidFill>
              </a:rPr>
              <a:t>e</a:t>
            </a:r>
            <a:r>
              <a:rPr lang="en-US" sz="2400">
                <a:solidFill>
                  <a:schemeClr val="dk1"/>
                </a:solidFill>
              </a:rPr>
              <a:t> and </a:t>
            </a:r>
            <a:r>
              <a:rPr i="1" lang="en-US" sz="2400">
                <a:solidFill>
                  <a:schemeClr val="dk1"/>
                </a:solidFill>
              </a:rPr>
              <a:t>c</a:t>
            </a:r>
            <a:r>
              <a:rPr lang="en-US" sz="2400">
                <a:solidFill>
                  <a:schemeClr val="dk1"/>
                </a:solidFill>
              </a:rPr>
              <a:t> can all be solved by the proposed approach; the others are still to be reviewed</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how an individual module implements the solution is up to the implementing developers and SMEs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134f4183281_1_15"/>
          <p:cNvSpPr txBox="1"/>
          <p:nvPr>
            <p:ph type="title"/>
          </p:nvPr>
        </p:nvSpPr>
        <p:spPr>
          <a:xfrm>
            <a:off x="838200" y="473336"/>
            <a:ext cx="10515600" cy="1023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2"/>
              </a:buClr>
              <a:buSzPts val="3200"/>
              <a:buFont typeface="Arial"/>
              <a:buNone/>
            </a:pPr>
            <a:r>
              <a:rPr lang="en-US"/>
              <a:t>Guiding principles</a:t>
            </a:r>
            <a:endParaRPr/>
          </a:p>
        </p:txBody>
      </p:sp>
      <p:sp>
        <p:nvSpPr>
          <p:cNvPr id="164" name="Google Shape;164;g134f4183281_1_15"/>
          <p:cNvSpPr txBox="1"/>
          <p:nvPr>
            <p:ph idx="1" type="body"/>
          </p:nvPr>
        </p:nvSpPr>
        <p:spPr>
          <a:xfrm>
            <a:off x="838200" y="1429225"/>
            <a:ext cx="10515600" cy="4783200"/>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Clr>
                <a:schemeClr val="dk2"/>
              </a:buClr>
              <a:buSzPts val="2800"/>
              <a:buChar char="•"/>
            </a:pPr>
            <a:r>
              <a:rPr lang="en-US"/>
              <a:t>Solution should be generally applicable for the categories of use-cases it could solve </a:t>
            </a:r>
            <a:endParaRPr/>
          </a:p>
          <a:p>
            <a:pPr indent="-228600" lvl="0" marL="228600" rtl="0" algn="l">
              <a:lnSpc>
                <a:spcPct val="110000"/>
              </a:lnSpc>
              <a:spcBef>
                <a:spcPts val="0"/>
              </a:spcBef>
              <a:spcAft>
                <a:spcPts val="0"/>
              </a:spcAft>
              <a:buClr>
                <a:schemeClr val="dk2"/>
              </a:buClr>
              <a:buSzPts val="2800"/>
              <a:buChar char="•"/>
            </a:pPr>
            <a:r>
              <a:rPr lang="en-US">
                <a:extLst>
                  <a:ext uri="http://customooxmlschemas.google.com/">
                    <go:slidesCustomData xmlns:go="http://customooxmlschemas.google.com/" textRoundtripDataId="0"/>
                  </a:ext>
                </a:extLst>
              </a:rPr>
              <a:t>FOLIO is a modular system </a:t>
            </a:r>
            <a:r>
              <a:rPr lang="en-US">
                <a:extLst>
                  <a:ext uri="http://customooxmlschemas.google.com/">
                    <go:slidesCustomData xmlns:go="http://customooxmlschemas.google.com/" textRoundtripDataId="1"/>
                  </a:ext>
                </a:extLst>
              </a:rPr>
              <a:t>consisting </a:t>
            </a:r>
            <a:r>
              <a:rPr lang="en-US">
                <a:extLst>
                  <a:ext uri="http://customooxmlschemas.google.com/">
                    <go:slidesCustomData xmlns:go="http://customooxmlschemas.google.com/" textRoundtripDataId="2"/>
                  </a:ext>
                </a:extLst>
              </a:rPr>
              <a:t>of loosely-coupled parts called modules</a:t>
            </a:r>
            <a:endParaRPr/>
          </a:p>
          <a:p>
            <a:pPr indent="-342900" lvl="1" marL="914400" rtl="0" algn="l">
              <a:lnSpc>
                <a:spcPct val="110000"/>
              </a:lnSpc>
              <a:spcBef>
                <a:spcPts val="0"/>
              </a:spcBef>
              <a:spcAft>
                <a:spcPts val="0"/>
              </a:spcAft>
              <a:buSzPts val="1800"/>
              <a:buChar char="−"/>
            </a:pPr>
            <a:r>
              <a:rPr lang="en-US"/>
              <a:t>Avoid hard dependencies (especially on the back-end)</a:t>
            </a:r>
            <a:endParaRPr/>
          </a:p>
          <a:p>
            <a:pPr indent="-342900" lvl="1" marL="914400" rtl="0" algn="l">
              <a:lnSpc>
                <a:spcPct val="110000"/>
              </a:lnSpc>
              <a:spcBef>
                <a:spcPts val="0"/>
              </a:spcBef>
              <a:spcAft>
                <a:spcPts val="0"/>
              </a:spcAft>
              <a:buSzPts val="1800"/>
              <a:buChar char="−"/>
            </a:pPr>
            <a:r>
              <a:rPr lang="en-US"/>
              <a:t>Modules that provide data are not able to be aware of all the modules that may wish to reference/consume their data</a:t>
            </a:r>
            <a:endParaRPr/>
          </a:p>
          <a:p>
            <a:pPr indent="-228600" lvl="0" marL="228600" rtl="0" algn="l">
              <a:lnSpc>
                <a:spcPct val="110000"/>
              </a:lnSpc>
              <a:spcBef>
                <a:spcPts val="900"/>
              </a:spcBef>
              <a:spcAft>
                <a:spcPts val="0"/>
              </a:spcAft>
              <a:buSzPts val="2800"/>
              <a:buChar char="•"/>
            </a:pPr>
            <a:r>
              <a:rPr lang="en-US"/>
              <a:t>Avoid adding new to the “tech stack” if possible</a:t>
            </a:r>
            <a:endParaRPr/>
          </a:p>
          <a:p>
            <a:pPr indent="-228600" lvl="0" marL="228600" rtl="0" algn="l">
              <a:lnSpc>
                <a:spcPct val="110000"/>
              </a:lnSpc>
              <a:spcBef>
                <a:spcPts val="900"/>
              </a:spcBef>
              <a:spcAft>
                <a:spcPts val="0"/>
              </a:spcAft>
              <a:buSzPts val="2800"/>
              <a:buChar char="•"/>
            </a:pPr>
            <a:r>
              <a:rPr lang="en-US"/>
              <a:t>Reliability and performance are important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
          <p:cNvSpPr txBox="1"/>
          <p:nvPr>
            <p:ph type="title"/>
          </p:nvPr>
        </p:nvSpPr>
        <p:spPr>
          <a:xfrm>
            <a:off x="838200" y="473336"/>
            <a:ext cx="10515600" cy="1023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2"/>
              </a:buClr>
              <a:buSzPts val="3200"/>
              <a:buFont typeface="Arial"/>
              <a:buNone/>
            </a:pPr>
            <a:r>
              <a:rPr lang="en-US"/>
              <a:t>Basic solution concepts</a:t>
            </a:r>
            <a:endParaRPr/>
          </a:p>
        </p:txBody>
      </p:sp>
      <p:sp>
        <p:nvSpPr>
          <p:cNvPr id="170" name="Google Shape;170;p1"/>
          <p:cNvSpPr txBox="1"/>
          <p:nvPr>
            <p:ph idx="1" type="body"/>
          </p:nvPr>
        </p:nvSpPr>
        <p:spPr>
          <a:xfrm>
            <a:off x="838200" y="1289935"/>
            <a:ext cx="11135700" cy="2238356"/>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SzPts val="2800"/>
              <a:buChar char="•"/>
            </a:pPr>
            <a:r>
              <a:rPr i="0" lang="en-US" sz="2800" u="sng" strike="noStrike">
                <a:solidFill>
                  <a:srgbClr val="1155CC"/>
                </a:solidFill>
                <a:latin typeface="Arial"/>
                <a:ea typeface="Arial"/>
                <a:cs typeface="Arial"/>
                <a:sym typeface="Arial"/>
                <a:hlinkClick r:id="rId4">
                  <a:extLst>
                    <a:ext uri="{A12FA001-AC4F-418D-AE19-62706E023703}">
                      <ahyp:hlinkClr val="tx"/>
                    </a:ext>
                  </a:extLst>
                </a:hlinkClick>
              </a:rPr>
              <a:t>Eventual Consistency pattern</a:t>
            </a:r>
            <a:endParaRPr i="0" sz="2800" u="sng" strike="noStrike">
              <a:solidFill>
                <a:srgbClr val="1155CC"/>
              </a:solidFill>
              <a:latin typeface="Arial"/>
              <a:ea typeface="Arial"/>
              <a:cs typeface="Arial"/>
              <a:sym typeface="Arial"/>
            </a:endParaRPr>
          </a:p>
          <a:p>
            <a:pPr indent="-342900" lvl="1" marL="914400" rtl="0" algn="l">
              <a:lnSpc>
                <a:spcPct val="115000"/>
              </a:lnSpc>
              <a:spcBef>
                <a:spcPts val="0"/>
              </a:spcBef>
              <a:spcAft>
                <a:spcPts val="0"/>
              </a:spcAft>
              <a:buSzPts val="1800"/>
              <a:buChar char="−"/>
            </a:pPr>
            <a:r>
              <a:rPr lang="en-US">
                <a:extLst>
                  <a:ext uri="http://customooxmlschemas.google.com/">
                    <go:slidesCustomData xmlns:go="http://customooxmlschemas.google.com/" textRoundtripDataId="3"/>
                  </a:ext>
                </a:extLst>
              </a:rPr>
              <a:t>very briefly, eventual consistency means that if the system is functioning and we wait long enough after any given set of inputs, we will eventually be able to know what the state of the database is, and so any further reads will be consistent with our expectations</a:t>
            </a:r>
            <a:endParaRPr/>
          </a:p>
        </p:txBody>
      </p:sp>
      <p:sp>
        <p:nvSpPr>
          <p:cNvPr id="171" name="Google Shape;171;p1"/>
          <p:cNvSpPr txBox="1"/>
          <p:nvPr/>
        </p:nvSpPr>
        <p:spPr>
          <a:xfrm>
            <a:off x="838200" y="3502891"/>
            <a:ext cx="11135700" cy="1803355"/>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0"/>
              </a:spcBef>
              <a:spcAft>
                <a:spcPts val="0"/>
              </a:spcAft>
              <a:buClr>
                <a:schemeClr val="dk2"/>
              </a:buClr>
              <a:buSzPts val="2800"/>
              <a:buFont typeface="Arial"/>
              <a:buChar char="•"/>
            </a:pPr>
            <a:r>
              <a:rPr b="0" i="0" lang="en-US" sz="2800" u="sng" cap="none" strike="noStrike">
                <a:solidFill>
                  <a:srgbClr val="1155CC"/>
                </a:solidFill>
                <a:latin typeface="Arial"/>
                <a:ea typeface="Arial"/>
                <a:cs typeface="Arial"/>
                <a:sym typeface="Arial"/>
                <a:hlinkClick r:id="rId5">
                  <a:extLst>
                    <a:ext uri="{A12FA001-AC4F-418D-AE19-62706E023703}">
                      <ahyp:hlinkClr val="tx"/>
                    </a:ext>
                  </a:extLst>
                </a:hlinkClick>
              </a:rPr>
              <a:t>Domain Event pattern</a:t>
            </a:r>
            <a:endParaRPr b="0" i="0" sz="2800" u="none" cap="none" strike="noStrike">
              <a:solidFill>
                <a:schemeClr val="dk2"/>
              </a:solidFill>
              <a:latin typeface="Arial"/>
              <a:ea typeface="Arial"/>
              <a:cs typeface="Arial"/>
              <a:sym typeface="Arial"/>
            </a:endParaRPr>
          </a:p>
          <a:p>
            <a:pPr indent="-342900" lvl="1" marL="914400" marR="0" rtl="0" algn="l">
              <a:lnSpc>
                <a:spcPct val="115000"/>
              </a:lnSpc>
              <a:spcBef>
                <a:spcPts val="0"/>
              </a:spcBef>
              <a:spcAft>
                <a:spcPts val="0"/>
              </a:spcAft>
              <a:buClr>
                <a:schemeClr val="dk2"/>
              </a:buClr>
              <a:buSzPts val="1800"/>
              <a:buFont typeface="Arial"/>
              <a:buChar char="−"/>
            </a:pPr>
            <a:r>
              <a:rPr b="0" i="0" lang="en-US" sz="2400" u="none" cap="none" strike="noStrike">
                <a:solidFill>
                  <a:schemeClr val="dk2"/>
                </a:solidFill>
                <a:latin typeface="Arial"/>
                <a:ea typeface="Arial"/>
                <a:cs typeface="Arial"/>
                <a:sym typeface="Arial"/>
              </a:rPr>
              <a:t>a service (or a module, or an application) emits so called domain events when domain objects/data changed, and publishes these domain events to a notification channel so that they can be consumed by other services</a:t>
            </a:r>
            <a:endParaRPr/>
          </a:p>
        </p:txBody>
      </p:sp>
      <p:sp>
        <p:nvSpPr>
          <p:cNvPr id="172" name="Google Shape;172;p1"/>
          <p:cNvSpPr txBox="1"/>
          <p:nvPr/>
        </p:nvSpPr>
        <p:spPr>
          <a:xfrm>
            <a:off x="838200" y="5234781"/>
            <a:ext cx="11135700" cy="893573"/>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0"/>
              </a:spcBef>
              <a:spcAft>
                <a:spcPts val="0"/>
              </a:spcAft>
              <a:buClr>
                <a:schemeClr val="dk2"/>
              </a:buClr>
              <a:buSzPts val="2800"/>
              <a:buFont typeface="Arial"/>
              <a:buChar char="•"/>
            </a:pPr>
            <a:r>
              <a:rPr b="0" i="0" lang="en-US" sz="2800" u="none" cap="none" strike="noStrike">
                <a:solidFill>
                  <a:schemeClr val="dk2"/>
                </a:solidFill>
                <a:latin typeface="Arial"/>
                <a:ea typeface="Arial"/>
                <a:cs typeface="Arial"/>
                <a:sym typeface="Arial"/>
              </a:rPr>
              <a:t>Single Source of Truth</a:t>
            </a:r>
            <a:endParaRPr/>
          </a:p>
          <a:p>
            <a:pPr indent="-342900" lvl="1" marL="914400" marR="0" rtl="0" algn="l">
              <a:lnSpc>
                <a:spcPct val="115000"/>
              </a:lnSpc>
              <a:spcBef>
                <a:spcPts val="0"/>
              </a:spcBef>
              <a:spcAft>
                <a:spcPts val="0"/>
              </a:spcAft>
              <a:buClr>
                <a:schemeClr val="dk2"/>
              </a:buClr>
              <a:buSzPts val="1800"/>
              <a:buFont typeface="Arial"/>
              <a:buChar char="−"/>
            </a:pPr>
            <a:r>
              <a:rPr b="0" i="0" lang="en-US" sz="2400" u="none" cap="none" strike="noStrike">
                <a:solidFill>
                  <a:schemeClr val="dk2"/>
                </a:solidFill>
                <a:latin typeface="Arial"/>
                <a:ea typeface="Arial"/>
                <a:cs typeface="Arial"/>
                <a:sym typeface="Arial"/>
              </a:rPr>
              <a:t>an application that owns the original data</a:t>
            </a:r>
            <a:endParaRPr/>
          </a:p>
          <a:p>
            <a:pPr indent="-228600" lvl="0" marL="457200" marR="0" rtl="0" algn="l">
              <a:lnSpc>
                <a:spcPct val="115000"/>
              </a:lnSpc>
              <a:spcBef>
                <a:spcPts val="0"/>
              </a:spcBef>
              <a:spcAft>
                <a:spcPts val="0"/>
              </a:spcAft>
              <a:buClr>
                <a:schemeClr val="dk2"/>
              </a:buClr>
              <a:buSzPts val="2800"/>
              <a:buFont typeface="Arial"/>
              <a:buNone/>
            </a:pPr>
            <a:r>
              <a:t/>
            </a:r>
            <a:endParaRPr b="0" i="0" sz="2800" u="none" cap="none" strike="noStrike">
              <a:solidFill>
                <a:schemeClr val="dk2"/>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Effect filter="fade" transition="in">
                                      <p:cBhvr>
                                        <p:cTn dur="500"/>
                                        <p:tgtEl>
                                          <p:spTgt spid="1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Effect filter="fade" transition="in">
                                      <p:cBhvr>
                                        <p:cTn dur="500"/>
                                        <p:tgtEl>
                                          <p:spTgt spid="1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
          <p:cNvSpPr txBox="1"/>
          <p:nvPr>
            <p:ph type="title"/>
          </p:nvPr>
        </p:nvSpPr>
        <p:spPr>
          <a:xfrm>
            <a:off x="838200" y="473336"/>
            <a:ext cx="10515600" cy="10236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accent2"/>
              </a:buClr>
              <a:buSzPts val="3200"/>
              <a:buFont typeface="Arial"/>
              <a:buNone/>
            </a:pPr>
            <a:r>
              <a:rPr lang="en-US"/>
              <a:t>Solution summary</a:t>
            </a:r>
            <a:endParaRPr/>
          </a:p>
        </p:txBody>
      </p:sp>
      <p:sp>
        <p:nvSpPr>
          <p:cNvPr id="178" name="Google Shape;178;p2"/>
          <p:cNvSpPr txBox="1"/>
          <p:nvPr>
            <p:ph idx="1" type="body"/>
          </p:nvPr>
        </p:nvSpPr>
        <p:spPr>
          <a:xfrm>
            <a:off x="713912" y="1380001"/>
            <a:ext cx="11135700" cy="6520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SzPts val="2800"/>
              <a:buChar char="•"/>
            </a:pPr>
            <a:r>
              <a:rPr lang="en-US" u="sng">
                <a:solidFill>
                  <a:schemeClr val="hlink"/>
                </a:solidFill>
                <a:hlinkClick r:id="rId3"/>
              </a:rPr>
              <a:t>FOLIO Cross-application Data Sync Proposal</a:t>
            </a:r>
            <a:endParaRPr/>
          </a:p>
        </p:txBody>
      </p:sp>
      <p:pic>
        <p:nvPicPr>
          <p:cNvPr id="179" name="Google Shape;179;p2"/>
          <p:cNvPicPr preferRelativeResize="0"/>
          <p:nvPr/>
        </p:nvPicPr>
        <p:blipFill rotWithShape="1">
          <a:blip r:embed="rId4">
            <a:alphaModFix/>
          </a:blip>
          <a:srcRect b="0" l="0" r="0" t="0"/>
          <a:stretch/>
        </p:blipFill>
        <p:spPr>
          <a:xfrm>
            <a:off x="1841461" y="2630392"/>
            <a:ext cx="7976371" cy="2817999"/>
          </a:xfrm>
          <a:prstGeom prst="rect">
            <a:avLst/>
          </a:prstGeom>
          <a:noFill/>
          <a:ln>
            <a:noFill/>
          </a:ln>
        </p:spPr>
      </p:pic>
      <p:sp>
        <p:nvSpPr>
          <p:cNvPr id="180" name="Google Shape;180;p2"/>
          <p:cNvSpPr txBox="1"/>
          <p:nvPr/>
        </p:nvSpPr>
        <p:spPr>
          <a:xfrm>
            <a:off x="4216224" y="4574457"/>
            <a:ext cx="7633388" cy="1807083"/>
          </a:xfrm>
          <a:prstGeom prst="rect">
            <a:avLst/>
          </a:prstGeom>
          <a:noFill/>
          <a:ln>
            <a:noFill/>
          </a:ln>
        </p:spPr>
        <p:txBody>
          <a:bodyPr anchorCtr="0" anchor="t" bIns="45700" lIns="91425" spcFirstLastPara="1" rIns="91425" wrap="square" tIns="45700">
            <a:noAutofit/>
          </a:bodyPr>
          <a:lstStyle/>
          <a:p>
            <a:pPr indent="-406400" lvl="0" marL="457200" marR="0" rtl="0" algn="just">
              <a:lnSpc>
                <a:spcPct val="115000"/>
              </a:lnSpc>
              <a:spcBef>
                <a:spcPts val="0"/>
              </a:spcBef>
              <a:spcAft>
                <a:spcPts val="0"/>
              </a:spcAft>
              <a:buClr>
                <a:schemeClr val="dk2"/>
              </a:buClr>
              <a:buSzPts val="2800"/>
              <a:buFont typeface="Arial"/>
              <a:buChar char="•"/>
            </a:pPr>
            <a:r>
              <a:rPr b="0" i="0" lang="en-US" sz="2800" u="none" cap="none" strike="noStrike">
                <a:solidFill>
                  <a:schemeClr val="dk2"/>
                </a:solidFill>
                <a:latin typeface="Arial"/>
                <a:ea typeface="Arial"/>
                <a:cs typeface="Arial"/>
                <a:sym typeface="Arial"/>
              </a:rPr>
              <a:t>Solution includes the following logical parts: </a:t>
            </a:r>
            <a:endParaRPr/>
          </a:p>
          <a:p>
            <a:pPr indent="-406400" lvl="1" marL="914400" marR="0" rtl="0" algn="just">
              <a:lnSpc>
                <a:spcPct val="115000"/>
              </a:lnSpc>
              <a:spcBef>
                <a:spcPts val="0"/>
              </a:spcBef>
              <a:spcAft>
                <a:spcPts val="0"/>
              </a:spcAft>
              <a:buClr>
                <a:schemeClr val="dk2"/>
              </a:buClr>
              <a:buSzPts val="2800"/>
              <a:buFont typeface="Arial"/>
              <a:buChar char="−"/>
            </a:pPr>
            <a:r>
              <a:rPr b="0" i="0" lang="en-US" sz="2400" u="none" cap="none" strike="noStrike">
                <a:solidFill>
                  <a:schemeClr val="dk2"/>
                </a:solidFill>
                <a:latin typeface="Arial"/>
                <a:ea typeface="Arial"/>
                <a:cs typeface="Arial"/>
                <a:sym typeface="Arial"/>
              </a:rPr>
              <a:t>Event Producer</a:t>
            </a:r>
            <a:endParaRPr/>
          </a:p>
          <a:p>
            <a:pPr indent="-406400" lvl="1" marL="914400" marR="0" rtl="0" algn="just">
              <a:lnSpc>
                <a:spcPct val="115000"/>
              </a:lnSpc>
              <a:spcBef>
                <a:spcPts val="0"/>
              </a:spcBef>
              <a:spcAft>
                <a:spcPts val="0"/>
              </a:spcAft>
              <a:buClr>
                <a:schemeClr val="dk2"/>
              </a:buClr>
              <a:buSzPts val="2800"/>
              <a:buFont typeface="Arial"/>
              <a:buChar char="−"/>
            </a:pPr>
            <a:r>
              <a:rPr b="0" i="0" lang="en-US" sz="2400" u="none" cap="none" strike="noStrike">
                <a:solidFill>
                  <a:schemeClr val="dk2"/>
                </a:solidFill>
                <a:latin typeface="Arial"/>
                <a:ea typeface="Arial"/>
                <a:cs typeface="Arial"/>
                <a:sym typeface="Arial"/>
              </a:rPr>
              <a:t>Notification Channel</a:t>
            </a:r>
            <a:endParaRPr/>
          </a:p>
          <a:p>
            <a:pPr indent="-406400" lvl="1" marL="914400" marR="0" rtl="0" algn="just">
              <a:lnSpc>
                <a:spcPct val="115000"/>
              </a:lnSpc>
              <a:spcBef>
                <a:spcPts val="0"/>
              </a:spcBef>
              <a:spcAft>
                <a:spcPts val="0"/>
              </a:spcAft>
              <a:buClr>
                <a:schemeClr val="dk2"/>
              </a:buClr>
              <a:buSzPts val="2800"/>
              <a:buFont typeface="Arial"/>
              <a:buChar char="−"/>
            </a:pPr>
            <a:r>
              <a:rPr b="0" i="0" lang="en-US" sz="2400" u="none" cap="none" strike="noStrike">
                <a:solidFill>
                  <a:schemeClr val="dk2"/>
                </a:solidFill>
                <a:latin typeface="Arial"/>
                <a:ea typeface="Arial"/>
                <a:cs typeface="Arial"/>
                <a:sym typeface="Arial"/>
              </a:rPr>
              <a:t>Event Consumer</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Effect filter="fade" transition="in">
                                      <p:cBhvr>
                                        <p:cTn dur="500"/>
                                        <p:tgtEl>
                                          <p:spTgt spid="17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OLIO - Body">
  <a:themeElements>
    <a:clrScheme name="FOLIO">
      <a:dk1>
        <a:srgbClr val="000000"/>
      </a:dk1>
      <a:lt1>
        <a:srgbClr val="FFFFFF"/>
      </a:lt1>
      <a:dk2>
        <a:srgbClr val="454545"/>
      </a:dk2>
      <a:lt2>
        <a:srgbClr val="E7E6E6"/>
      </a:lt2>
      <a:accent1>
        <a:srgbClr val="FF674C"/>
      </a:accent1>
      <a:accent2>
        <a:srgbClr val="5D6883"/>
      </a:accent2>
      <a:accent3>
        <a:srgbClr val="4C7EA5"/>
      </a:accent3>
      <a:accent4>
        <a:srgbClr val="9383A0"/>
      </a:accent4>
      <a:accent5>
        <a:srgbClr val="2B303C"/>
      </a:accent5>
      <a:accent6>
        <a:srgbClr val="002F5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2018-04-03T18:00:53Z</dcterms:created>
  <dc:creator>Megan Behrendt</dc:creator>
</cp:coreProperties>
</file>