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  <p:sldId id="410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8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5146675" y="2660015"/>
            <a:ext cx="2339975" cy="1120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OKAPI</a:t>
            </a:r>
            <a:endParaRPr lang="en-US" altLang="zh-CN"/>
          </a:p>
        </p:txBody>
      </p:sp>
      <p:sp>
        <p:nvSpPr>
          <p:cNvPr id="7" name="圆角矩形 6"/>
          <p:cNvSpPr/>
          <p:nvPr/>
        </p:nvSpPr>
        <p:spPr>
          <a:xfrm>
            <a:off x="1043940" y="1586865"/>
            <a:ext cx="2038985" cy="702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mod-circulation</a:t>
            </a:r>
            <a:endParaRPr lang="en-US" altLang="zh-CN"/>
          </a:p>
        </p:txBody>
      </p:sp>
      <p:sp>
        <p:nvSpPr>
          <p:cNvPr id="8" name="圆角矩形 7"/>
          <p:cNvSpPr/>
          <p:nvPr/>
        </p:nvSpPr>
        <p:spPr>
          <a:xfrm>
            <a:off x="5076190" y="4682490"/>
            <a:ext cx="2038985" cy="702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mod-circulation-storage</a:t>
            </a:r>
            <a:endParaRPr lang="en-US" altLang="zh-CN"/>
          </a:p>
        </p:txBody>
      </p:sp>
      <p:sp>
        <p:nvSpPr>
          <p:cNvPr id="9" name="圆角矩形 8"/>
          <p:cNvSpPr/>
          <p:nvPr/>
        </p:nvSpPr>
        <p:spPr>
          <a:xfrm>
            <a:off x="1043940" y="3799205"/>
            <a:ext cx="2038985" cy="702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mod-inventory-storage</a:t>
            </a:r>
            <a:endParaRPr lang="en-US" altLang="zh-CN"/>
          </a:p>
        </p:txBody>
      </p:sp>
      <p:sp>
        <p:nvSpPr>
          <p:cNvPr id="11" name="圆角矩形 10"/>
          <p:cNvSpPr/>
          <p:nvPr/>
        </p:nvSpPr>
        <p:spPr>
          <a:xfrm>
            <a:off x="9522460" y="1882140"/>
            <a:ext cx="2038985" cy="702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mod-authtoken</a:t>
            </a:r>
            <a:endParaRPr lang="en-US" altLang="zh-CN"/>
          </a:p>
        </p:txBody>
      </p:sp>
      <p:sp>
        <p:nvSpPr>
          <p:cNvPr id="12" name="圆角矩形 11"/>
          <p:cNvSpPr/>
          <p:nvPr/>
        </p:nvSpPr>
        <p:spPr>
          <a:xfrm>
            <a:off x="9493885" y="3910330"/>
            <a:ext cx="2038985" cy="702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mod-promissions</a:t>
            </a:r>
            <a:endParaRPr lang="en-US" altLang="zh-CN"/>
          </a:p>
        </p:txBody>
      </p:sp>
      <p:sp>
        <p:nvSpPr>
          <p:cNvPr id="13" name="下箭头 12"/>
          <p:cNvSpPr/>
          <p:nvPr/>
        </p:nvSpPr>
        <p:spPr>
          <a:xfrm>
            <a:off x="5899785" y="681355"/>
            <a:ext cx="833755" cy="1818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14" name="右箭头 13"/>
          <p:cNvSpPr/>
          <p:nvPr/>
        </p:nvSpPr>
        <p:spPr>
          <a:xfrm rot="20820000">
            <a:off x="7406005" y="2040890"/>
            <a:ext cx="1988185" cy="403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2/8/14</a:t>
            </a:r>
            <a:endParaRPr lang="en-US" altLang="zh-CN"/>
          </a:p>
        </p:txBody>
      </p:sp>
      <p:sp>
        <p:nvSpPr>
          <p:cNvPr id="16" name="右箭头 15"/>
          <p:cNvSpPr/>
          <p:nvPr/>
        </p:nvSpPr>
        <p:spPr>
          <a:xfrm rot="1320000">
            <a:off x="7423150" y="3592195"/>
            <a:ext cx="1988185" cy="403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4/10/16</a:t>
            </a:r>
            <a:endParaRPr lang="en-US" altLang="zh-CN"/>
          </a:p>
        </p:txBody>
      </p:sp>
      <p:sp>
        <p:nvSpPr>
          <p:cNvPr id="17" name="左箭头 16"/>
          <p:cNvSpPr/>
          <p:nvPr/>
        </p:nvSpPr>
        <p:spPr>
          <a:xfrm rot="20760000">
            <a:off x="7372985" y="2475230"/>
            <a:ext cx="2025015" cy="3613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3/9/15</a:t>
            </a:r>
            <a:endParaRPr lang="en-US" altLang="zh-CN"/>
          </a:p>
        </p:txBody>
      </p:sp>
      <p:sp>
        <p:nvSpPr>
          <p:cNvPr id="19" name="左箭头 18"/>
          <p:cNvSpPr/>
          <p:nvPr/>
        </p:nvSpPr>
        <p:spPr>
          <a:xfrm rot="1260000">
            <a:off x="7158355" y="3970655"/>
            <a:ext cx="2025015" cy="3613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5/11/17</a:t>
            </a:r>
            <a:endParaRPr lang="en-US" altLang="zh-CN"/>
          </a:p>
        </p:txBody>
      </p:sp>
      <p:sp>
        <p:nvSpPr>
          <p:cNvPr id="20" name="左箭头 19"/>
          <p:cNvSpPr/>
          <p:nvPr/>
        </p:nvSpPr>
        <p:spPr>
          <a:xfrm rot="1260000">
            <a:off x="3218180" y="2165350"/>
            <a:ext cx="2025015" cy="3613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6</a:t>
            </a:r>
            <a:endParaRPr lang="en-US" altLang="zh-CN"/>
          </a:p>
        </p:txBody>
      </p:sp>
      <p:sp>
        <p:nvSpPr>
          <p:cNvPr id="22" name="右箭头 21"/>
          <p:cNvSpPr/>
          <p:nvPr/>
        </p:nvSpPr>
        <p:spPr>
          <a:xfrm rot="1320000">
            <a:off x="3155315" y="2593340"/>
            <a:ext cx="1988185" cy="403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7/13</a:t>
            </a:r>
            <a:endParaRPr lang="en-US" altLang="zh-CN"/>
          </a:p>
        </p:txBody>
      </p:sp>
      <p:sp>
        <p:nvSpPr>
          <p:cNvPr id="23" name="左箭头 22"/>
          <p:cNvSpPr/>
          <p:nvPr/>
        </p:nvSpPr>
        <p:spPr>
          <a:xfrm rot="20760000">
            <a:off x="3107690" y="3474085"/>
            <a:ext cx="2025015" cy="3613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12</a:t>
            </a:r>
            <a:endParaRPr lang="en-US" altLang="zh-CN"/>
          </a:p>
        </p:txBody>
      </p:sp>
      <p:sp>
        <p:nvSpPr>
          <p:cNvPr id="24" name="下箭头 23"/>
          <p:cNvSpPr/>
          <p:nvPr/>
        </p:nvSpPr>
        <p:spPr>
          <a:xfrm>
            <a:off x="5859780" y="3885565"/>
            <a:ext cx="873760" cy="7531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18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5146675" y="2660015"/>
            <a:ext cx="2339975" cy="1120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OKAPI</a:t>
            </a:r>
            <a:endParaRPr lang="en-US" altLang="zh-CN"/>
          </a:p>
        </p:txBody>
      </p:sp>
      <p:sp>
        <p:nvSpPr>
          <p:cNvPr id="7" name="圆角矩形 6"/>
          <p:cNvSpPr/>
          <p:nvPr/>
        </p:nvSpPr>
        <p:spPr>
          <a:xfrm>
            <a:off x="1043940" y="1586865"/>
            <a:ext cx="2038985" cy="702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mod-circulation</a:t>
            </a:r>
            <a:endParaRPr lang="en-US" altLang="zh-CN"/>
          </a:p>
        </p:txBody>
      </p:sp>
      <p:sp>
        <p:nvSpPr>
          <p:cNvPr id="8" name="圆角矩形 7"/>
          <p:cNvSpPr/>
          <p:nvPr/>
        </p:nvSpPr>
        <p:spPr>
          <a:xfrm>
            <a:off x="5076190" y="4682490"/>
            <a:ext cx="2038985" cy="702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mod-circulation-storage</a:t>
            </a:r>
            <a:endParaRPr lang="en-US" altLang="zh-CN"/>
          </a:p>
        </p:txBody>
      </p:sp>
      <p:sp>
        <p:nvSpPr>
          <p:cNvPr id="9" name="圆角矩形 8"/>
          <p:cNvSpPr/>
          <p:nvPr/>
        </p:nvSpPr>
        <p:spPr>
          <a:xfrm>
            <a:off x="1043940" y="3799205"/>
            <a:ext cx="2038985" cy="702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mod-inventory-storage</a:t>
            </a:r>
            <a:endParaRPr lang="en-US" altLang="zh-CN"/>
          </a:p>
        </p:txBody>
      </p:sp>
      <p:sp>
        <p:nvSpPr>
          <p:cNvPr id="11" name="圆角矩形 10"/>
          <p:cNvSpPr/>
          <p:nvPr/>
        </p:nvSpPr>
        <p:spPr>
          <a:xfrm>
            <a:off x="9522460" y="1882140"/>
            <a:ext cx="2038985" cy="702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mod-authtoken&amp;cache</a:t>
            </a:r>
            <a:endParaRPr lang="en-US" altLang="zh-CN"/>
          </a:p>
        </p:txBody>
      </p:sp>
      <p:sp>
        <p:nvSpPr>
          <p:cNvPr id="12" name="圆角矩形 11"/>
          <p:cNvSpPr/>
          <p:nvPr/>
        </p:nvSpPr>
        <p:spPr>
          <a:xfrm>
            <a:off x="9493885" y="3910330"/>
            <a:ext cx="2038985" cy="702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mod-promissions</a:t>
            </a:r>
            <a:endParaRPr lang="en-US" altLang="zh-CN"/>
          </a:p>
        </p:txBody>
      </p:sp>
      <p:sp>
        <p:nvSpPr>
          <p:cNvPr id="13" name="下箭头 12"/>
          <p:cNvSpPr/>
          <p:nvPr/>
        </p:nvSpPr>
        <p:spPr>
          <a:xfrm>
            <a:off x="5899785" y="681355"/>
            <a:ext cx="833755" cy="1818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14" name="右箭头 13"/>
          <p:cNvSpPr/>
          <p:nvPr/>
        </p:nvSpPr>
        <p:spPr>
          <a:xfrm rot="20820000">
            <a:off x="7406005" y="2040890"/>
            <a:ext cx="1988185" cy="403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2/8/11</a:t>
            </a:r>
            <a:endParaRPr lang="en-US" altLang="zh-CN"/>
          </a:p>
        </p:txBody>
      </p:sp>
      <p:sp>
        <p:nvSpPr>
          <p:cNvPr id="16" name="右箭头 15"/>
          <p:cNvSpPr/>
          <p:nvPr/>
        </p:nvSpPr>
        <p:spPr>
          <a:xfrm rot="1320000">
            <a:off x="7423150" y="3592195"/>
            <a:ext cx="1988185" cy="403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4</a:t>
            </a:r>
            <a:endParaRPr lang="en-US" altLang="zh-CN"/>
          </a:p>
        </p:txBody>
      </p:sp>
      <p:sp>
        <p:nvSpPr>
          <p:cNvPr id="17" name="左箭头 16"/>
          <p:cNvSpPr/>
          <p:nvPr/>
        </p:nvSpPr>
        <p:spPr>
          <a:xfrm rot="20760000">
            <a:off x="7372985" y="2475230"/>
            <a:ext cx="2025015" cy="3613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3</a:t>
            </a:r>
            <a:endParaRPr lang="en-US" altLang="zh-CN"/>
          </a:p>
        </p:txBody>
      </p:sp>
      <p:sp>
        <p:nvSpPr>
          <p:cNvPr id="19" name="左箭头 18"/>
          <p:cNvSpPr/>
          <p:nvPr/>
        </p:nvSpPr>
        <p:spPr>
          <a:xfrm rot="1260000">
            <a:off x="7158355" y="3970655"/>
            <a:ext cx="2025015" cy="3613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5</a:t>
            </a:r>
            <a:endParaRPr lang="en-US" altLang="zh-CN"/>
          </a:p>
        </p:txBody>
      </p:sp>
      <p:sp>
        <p:nvSpPr>
          <p:cNvPr id="20" name="左箭头 19"/>
          <p:cNvSpPr/>
          <p:nvPr/>
        </p:nvSpPr>
        <p:spPr>
          <a:xfrm rot="1260000">
            <a:off x="3218180" y="2165350"/>
            <a:ext cx="2025015" cy="3613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6</a:t>
            </a:r>
            <a:endParaRPr lang="en-US" altLang="zh-CN"/>
          </a:p>
        </p:txBody>
      </p:sp>
      <p:sp>
        <p:nvSpPr>
          <p:cNvPr id="22" name="右箭头 21"/>
          <p:cNvSpPr/>
          <p:nvPr/>
        </p:nvSpPr>
        <p:spPr>
          <a:xfrm rot="1320000">
            <a:off x="3155315" y="2593340"/>
            <a:ext cx="1988185" cy="403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7/10</a:t>
            </a:r>
            <a:endParaRPr lang="en-US" altLang="zh-CN"/>
          </a:p>
        </p:txBody>
      </p:sp>
      <p:sp>
        <p:nvSpPr>
          <p:cNvPr id="23" name="左箭头 22"/>
          <p:cNvSpPr/>
          <p:nvPr/>
        </p:nvSpPr>
        <p:spPr>
          <a:xfrm rot="20760000">
            <a:off x="3107690" y="3474085"/>
            <a:ext cx="2025015" cy="3613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9</a:t>
            </a:r>
            <a:endParaRPr lang="en-US" altLang="zh-CN"/>
          </a:p>
        </p:txBody>
      </p:sp>
      <p:sp>
        <p:nvSpPr>
          <p:cNvPr id="24" name="下箭头 23"/>
          <p:cNvSpPr/>
          <p:nvPr/>
        </p:nvSpPr>
        <p:spPr>
          <a:xfrm>
            <a:off x="5859780" y="3885565"/>
            <a:ext cx="873760" cy="7531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12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WPS 演示</Application>
  <PresentationFormat>宽屏</PresentationFormat>
  <Paragraphs>60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空白演示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AceFox</cp:lastModifiedBy>
  <cp:revision>173</cp:revision>
  <dcterms:created xsi:type="dcterms:W3CDTF">2019-06-19T02:08:00Z</dcterms:created>
  <dcterms:modified xsi:type="dcterms:W3CDTF">2020-06-09T15:37:25Z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